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59" r:id="rId5"/>
    <p:sldId id="260" r:id="rId6"/>
    <p:sldId id="261" r:id="rId7"/>
    <p:sldId id="263" r:id="rId8"/>
    <p:sldId id="262" r:id="rId9"/>
    <p:sldId id="264" r:id="rId10"/>
    <p:sldId id="265" r:id="rId11"/>
    <p:sldId id="266" r:id="rId1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44" autoAdjust="0"/>
    <p:restoredTop sz="94660"/>
  </p:normalViewPr>
  <p:slideViewPr>
    <p:cSldViewPr snapToGrid="0">
      <p:cViewPr varScale="1">
        <p:scale>
          <a:sx n="78" d="100"/>
          <a:sy n="78" d="100"/>
        </p:scale>
        <p:origin x="108"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8C65D25-1446-4104-91FB-F217A9160EE6}" type="datetimeFigureOut">
              <a:rPr kumimoji="1" lang="ja-JP" altLang="en-US" smtClean="0"/>
              <a:t>2020/4/19</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7471DF05-8977-4A48-B22F-5969357CE543}" type="slidenum">
              <a:rPr kumimoji="1" lang="ja-JP" altLang="en-US" smtClean="0"/>
              <a:t>‹#›</a:t>
            </a:fld>
            <a:endParaRPr kumimoji="1" lang="ja-JP" altLang="en-US"/>
          </a:p>
        </p:txBody>
      </p:sp>
    </p:spTree>
    <p:extLst>
      <p:ext uri="{BB962C8B-B14F-4D97-AF65-F5344CB8AC3E}">
        <p14:creationId xmlns:p14="http://schemas.microsoft.com/office/powerpoint/2010/main" val="700115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71DF05-8977-4A48-B22F-5969357CE543}" type="slidenum">
              <a:rPr kumimoji="1" lang="ja-JP" altLang="en-US" smtClean="0"/>
              <a:t>2</a:t>
            </a:fld>
            <a:endParaRPr kumimoji="1" lang="ja-JP" altLang="en-US"/>
          </a:p>
        </p:txBody>
      </p:sp>
    </p:spTree>
    <p:extLst>
      <p:ext uri="{BB962C8B-B14F-4D97-AF65-F5344CB8AC3E}">
        <p14:creationId xmlns:p14="http://schemas.microsoft.com/office/powerpoint/2010/main" val="330889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71DF05-8977-4A48-B22F-5969357CE543}" type="slidenum">
              <a:rPr kumimoji="1" lang="ja-JP" altLang="en-US" smtClean="0"/>
              <a:t>10</a:t>
            </a:fld>
            <a:endParaRPr kumimoji="1" lang="ja-JP" altLang="en-US"/>
          </a:p>
        </p:txBody>
      </p:sp>
    </p:spTree>
    <p:extLst>
      <p:ext uri="{BB962C8B-B14F-4D97-AF65-F5344CB8AC3E}">
        <p14:creationId xmlns:p14="http://schemas.microsoft.com/office/powerpoint/2010/main" val="1387068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471DF05-8977-4A48-B22F-5969357CE543}" type="slidenum">
              <a:rPr kumimoji="1" lang="ja-JP" altLang="en-US" smtClean="0"/>
              <a:t>11</a:t>
            </a:fld>
            <a:endParaRPr kumimoji="1" lang="ja-JP" altLang="en-US"/>
          </a:p>
        </p:txBody>
      </p:sp>
    </p:spTree>
    <p:extLst>
      <p:ext uri="{BB962C8B-B14F-4D97-AF65-F5344CB8AC3E}">
        <p14:creationId xmlns:p14="http://schemas.microsoft.com/office/powerpoint/2010/main" val="408112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9C0533D-5658-4381-B57F-A50E3C8EFC12}" type="datetime1">
              <a:rPr kumimoji="1" lang="ja-JP" altLang="en-US" smtClean="0"/>
              <a:t>2020/4/19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143550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DA1A245-29B4-4687-8E82-E83CC8B65AB0}" type="datetime1">
              <a:rPr kumimoji="1" lang="ja-JP" altLang="en-US" smtClean="0"/>
              <a:t>2020/4/19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15652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AD64C8A-AC4D-4FC0-9AD9-A8F8FCD66FBE}" type="datetime1">
              <a:rPr kumimoji="1" lang="ja-JP" altLang="en-US" smtClean="0"/>
              <a:t>2020/4/19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17392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20CF9DC-F332-486B-9F17-CF914AEC63DB}" type="datetime1">
              <a:rPr kumimoji="1" lang="ja-JP" altLang="en-US" smtClean="0"/>
              <a:t>2020/4/19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421513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693E7D-E21D-4EF1-BA67-BB6DF7F73DF9}" type="datetime1">
              <a:rPr kumimoji="1" lang="ja-JP" altLang="en-US" smtClean="0"/>
              <a:t>2020/4/19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265133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979E4BD-0780-4D23-94DD-F724AF968434}" type="datetime1">
              <a:rPr kumimoji="1" lang="ja-JP" altLang="en-US" smtClean="0"/>
              <a:t>2020/4/19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1731556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CC04C94-694E-472A-9553-D096531AF821}" type="datetime1">
              <a:rPr kumimoji="1" lang="ja-JP" altLang="en-US" smtClean="0"/>
              <a:t>2020/4/19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206995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9903186-941C-4EA9-AAE6-F69D3328FB57}" type="datetime1">
              <a:rPr kumimoji="1" lang="ja-JP" altLang="en-US" smtClean="0"/>
              <a:t>2020/4/19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3150985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89F5A2E-B61D-4E5F-BBB0-83779BA7EAE9}" type="datetime1">
              <a:rPr kumimoji="1" lang="ja-JP" altLang="en-US" smtClean="0"/>
              <a:t>2020/4/19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169009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D53444C-B041-4820-8400-1DD3CF0C7E4A}" type="datetime1">
              <a:rPr kumimoji="1" lang="ja-JP" altLang="en-US" smtClean="0"/>
              <a:t>2020/4/19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410274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99F204A-99E3-43A2-89B2-E01FC1BDB06F}" type="datetime1">
              <a:rPr kumimoji="1" lang="ja-JP" altLang="en-US" smtClean="0"/>
              <a:t>2020/4/19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407142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186896" y="632807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F2452-8001-442B-92DF-483529762852}" type="slidenum">
              <a:rPr kumimoji="1" lang="ja-JP" altLang="en-US" smtClean="0"/>
              <a:t>‹#›</a:t>
            </a:fld>
            <a:endParaRPr kumimoji="1" lang="ja-JP" altLang="en-US"/>
          </a:p>
        </p:txBody>
      </p:sp>
    </p:spTree>
    <p:extLst>
      <p:ext uri="{BB962C8B-B14F-4D97-AF65-F5344CB8AC3E}">
        <p14:creationId xmlns:p14="http://schemas.microsoft.com/office/powerpoint/2010/main" val="314766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DF06E9C9-0EFA-43B2-AE5B-4373749B9EF2}"/>
              </a:ext>
            </a:extLst>
          </p:cNvPr>
          <p:cNvSpPr>
            <a:spLocks noGrp="1"/>
          </p:cNvSpPr>
          <p:nvPr>
            <p:ph type="ctrTitle"/>
          </p:nvPr>
        </p:nvSpPr>
        <p:spPr>
          <a:xfrm>
            <a:off x="742950" y="1801984"/>
            <a:ext cx="7772400" cy="1645551"/>
          </a:xfrm>
        </p:spPr>
        <p:txBody>
          <a:bodyPr/>
          <a:lstStyle/>
          <a:p>
            <a:r>
              <a:rPr kumimoji="1" lang="ja-JP" altLang="en-US" dirty="0">
                <a:latin typeface="UD Digi Kyokasho NK-R" panose="02020400000000000000" pitchFamily="18" charset="-128"/>
                <a:ea typeface="UD Digi Kyokasho NK-R" panose="02020400000000000000" pitchFamily="18" charset="-128"/>
              </a:rPr>
              <a:t>教材の</a:t>
            </a:r>
            <a:r>
              <a:rPr kumimoji="1" lang="ja-JP" altLang="en-US" dirty="0" smtClean="0">
                <a:latin typeface="UD Digi Kyokasho NK-R" panose="02020400000000000000" pitchFamily="18" charset="-128"/>
                <a:ea typeface="UD Digi Kyokasho NK-R" panose="02020400000000000000" pitchFamily="18" charset="-128"/>
              </a:rPr>
              <a:t>準備</a:t>
            </a:r>
            <a:r>
              <a:rPr kumimoji="1" lang="ja-JP" altLang="en-US" sz="4800" dirty="0" smtClean="0">
                <a:latin typeface="UD Digi Kyokasho NK-R" panose="02020400000000000000" pitchFamily="18" charset="-128"/>
                <a:ea typeface="UD Digi Kyokasho NK-R" panose="02020400000000000000" pitchFamily="18" charset="-128"/>
              </a:rPr>
              <a:t>＜基礎編＞</a:t>
            </a:r>
            <a:endParaRPr kumimoji="1" lang="ja-JP" altLang="en-US" sz="4800" dirty="0">
              <a:latin typeface="UD Digi Kyokasho NK-R" panose="02020400000000000000" pitchFamily="18" charset="-128"/>
              <a:ea typeface="UD Digi Kyokasho NK-R" panose="02020400000000000000" pitchFamily="18" charset="-128"/>
            </a:endParaRPr>
          </a:p>
        </p:txBody>
      </p:sp>
      <p:sp>
        <p:nvSpPr>
          <p:cNvPr id="3" name="字幕 2">
            <a:extLst>
              <a:ext uri="{FF2B5EF4-FFF2-40B4-BE49-F238E27FC236}">
                <a16:creationId xmlns:a16="http://schemas.microsoft.com/office/drawing/2014/main" xmlns="" id="{972F4313-F43D-40DE-8CB2-8B9AD06A1515}"/>
              </a:ext>
            </a:extLst>
          </p:cNvPr>
          <p:cNvSpPr>
            <a:spLocks noGrp="1"/>
          </p:cNvSpPr>
          <p:nvPr>
            <p:ph type="subTitle" idx="1"/>
          </p:nvPr>
        </p:nvSpPr>
        <p:spPr>
          <a:xfrm>
            <a:off x="2102966" y="3676177"/>
            <a:ext cx="5052369" cy="1655762"/>
          </a:xfrm>
        </p:spPr>
        <p:txBody>
          <a:bodyPr>
            <a:normAutofit lnSpcReduction="10000"/>
          </a:bodyPr>
          <a:lstStyle/>
          <a:p>
            <a:r>
              <a:rPr kumimoji="1" lang="en-US" altLang="ja-JP" dirty="0" smtClean="0">
                <a:latin typeface="UD Digi Kyokasho NP-R" panose="02020400000000000000" pitchFamily="18" charset="-128"/>
                <a:ea typeface="UD Digi Kyokasho NP-R" panose="02020400000000000000" pitchFamily="18" charset="-128"/>
              </a:rPr>
              <a:t>―</a:t>
            </a:r>
            <a:r>
              <a:rPr kumimoji="1" lang="ja-JP" altLang="en-US" dirty="0" smtClean="0">
                <a:latin typeface="UD Digi Kyokasho NP-R" panose="02020400000000000000" pitchFamily="18" charset="-128"/>
                <a:ea typeface="UD Digi Kyokasho NP-R" panose="02020400000000000000" pitchFamily="18" charset="-128"/>
              </a:rPr>
              <a:t>　使い方</a:t>
            </a:r>
            <a:r>
              <a:rPr kumimoji="1" lang="ja-JP" altLang="en-US" dirty="0">
                <a:latin typeface="UD Digi Kyokasho NP-R" panose="02020400000000000000" pitchFamily="18" charset="-128"/>
                <a:ea typeface="UD Digi Kyokasho NP-R" panose="02020400000000000000" pitchFamily="18" charset="-128"/>
              </a:rPr>
              <a:t>いろいろ</a:t>
            </a:r>
            <a:r>
              <a:rPr kumimoji="1" lang="ja-JP" altLang="en-US" dirty="0" smtClean="0">
                <a:latin typeface="UD Digi Kyokasho NP-R" panose="02020400000000000000" pitchFamily="18" charset="-128"/>
                <a:ea typeface="UD Digi Kyokasho NP-R" panose="02020400000000000000" pitchFamily="18" charset="-128"/>
              </a:rPr>
              <a:t>ご紹介　</a:t>
            </a:r>
            <a:r>
              <a:rPr kumimoji="1" lang="en-US" altLang="ja-JP" dirty="0" smtClean="0">
                <a:latin typeface="UD Digi Kyokasho NP-R" panose="02020400000000000000" pitchFamily="18" charset="-128"/>
                <a:ea typeface="UD Digi Kyokasho NP-R" panose="02020400000000000000" pitchFamily="18" charset="-128"/>
              </a:rPr>
              <a:t>―</a:t>
            </a:r>
          </a:p>
          <a:p>
            <a:r>
              <a:rPr lang="ja-JP" altLang="en-US" dirty="0" smtClean="0">
                <a:latin typeface="UD Digi Kyokasho NP-R" panose="02020400000000000000" pitchFamily="18" charset="-128"/>
                <a:ea typeface="UD Digi Kyokasho NP-R" panose="02020400000000000000" pitchFamily="18" charset="-128"/>
              </a:rPr>
              <a:t>・ナレーションの付け方</a:t>
            </a:r>
            <a:endParaRPr lang="en-US" altLang="ja-JP" dirty="0" smtClean="0">
              <a:latin typeface="UD Digi Kyokasho NP-R" panose="02020400000000000000" pitchFamily="18" charset="-128"/>
              <a:ea typeface="UD Digi Kyokasho NP-R" panose="02020400000000000000" pitchFamily="18" charset="-128"/>
            </a:endParaRPr>
          </a:p>
          <a:p>
            <a:r>
              <a:rPr kumimoji="1" lang="ja-JP" altLang="en-US" dirty="0" smtClean="0">
                <a:latin typeface="UD Digi Kyokasho NP-R" panose="02020400000000000000" pitchFamily="18" charset="-128"/>
                <a:ea typeface="UD Digi Kyokasho NP-R" panose="02020400000000000000" pitchFamily="18" charset="-128"/>
              </a:rPr>
              <a:t>・スライドショーの記録</a:t>
            </a:r>
            <a:endParaRPr kumimoji="1" lang="en-US" altLang="ja-JP" dirty="0" smtClean="0">
              <a:latin typeface="UD Digi Kyokasho NP-R" panose="02020400000000000000" pitchFamily="18" charset="-128"/>
              <a:ea typeface="UD Digi Kyokasho NP-R" panose="02020400000000000000" pitchFamily="18" charset="-128"/>
            </a:endParaRPr>
          </a:p>
          <a:p>
            <a:pPr algn="r"/>
            <a:r>
              <a:rPr lang="ja-JP" altLang="en-US" dirty="0" smtClean="0">
                <a:latin typeface="UD Digi Kyokasho NP-R" panose="02020400000000000000" pitchFamily="18" charset="-128"/>
                <a:ea typeface="UD Digi Kyokasho NP-R" panose="02020400000000000000" pitchFamily="18" charset="-128"/>
              </a:rPr>
              <a:t>ほ</a:t>
            </a:r>
            <a:r>
              <a:rPr lang="ja-JP" altLang="en-US" dirty="0">
                <a:latin typeface="UD Digi Kyokasho NP-R" panose="02020400000000000000" pitchFamily="18" charset="-128"/>
                <a:ea typeface="UD Digi Kyokasho NP-R" panose="02020400000000000000" pitchFamily="18" charset="-128"/>
              </a:rPr>
              <a:t>か</a:t>
            </a:r>
            <a:endParaRPr kumimoji="1" lang="ja-JP" altLang="en-US" dirty="0">
              <a:latin typeface="UD Digi Kyokasho NP-R" panose="02020400000000000000" pitchFamily="18" charset="-128"/>
              <a:ea typeface="UD Digi Kyokasho NP-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1ABF2452-8001-442B-92DF-483529762852}" type="slidenum">
              <a:rPr kumimoji="1" lang="ja-JP" altLang="en-US" smtClean="0"/>
              <a:t>1</a:t>
            </a:fld>
            <a:endParaRPr kumimoji="1" lang="ja-JP" altLang="en-US"/>
          </a:p>
        </p:txBody>
      </p:sp>
    </p:spTree>
    <p:custDataLst>
      <p:tags r:id="rId1"/>
    </p:custDataLst>
    <p:extLst>
      <p:ext uri="{BB962C8B-B14F-4D97-AF65-F5344CB8AC3E}">
        <p14:creationId xmlns:p14="http://schemas.microsoft.com/office/powerpoint/2010/main" val="29974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11924"/>
            <a:ext cx="7886700" cy="1060494"/>
          </a:xfrm>
        </p:spPr>
        <p:txBody>
          <a:bodyPr/>
          <a:lstStyle/>
          <a:p>
            <a:r>
              <a:rPr lang="ja-JP" altLang="en-US" dirty="0" smtClean="0">
                <a:latin typeface="UD Digi Kyokasho NK-B" panose="02020700000000000000" pitchFamily="18" charset="-128"/>
                <a:ea typeface="UD Digi Kyokasho NK-B" panose="02020700000000000000" pitchFamily="18" charset="-128"/>
              </a:rPr>
              <a:t>ちょっとしたこ</a:t>
            </a:r>
            <a:r>
              <a:rPr lang="ja-JP" altLang="en-US" dirty="0">
                <a:latin typeface="UD Digi Kyokasho NK-B" panose="02020700000000000000" pitchFamily="18" charset="-128"/>
                <a:ea typeface="UD Digi Kyokasho NK-B" panose="02020700000000000000" pitchFamily="18" charset="-128"/>
              </a:rPr>
              <a:t>と</a:t>
            </a:r>
            <a:endParaRPr kumimoji="1" lang="ja-JP" altLang="en-US" dirty="0">
              <a:latin typeface="UD Digi Kyokasho NK-B" panose="02020700000000000000" pitchFamily="18" charset="-128"/>
              <a:ea typeface="UD Digi Kyokasho NK-B" panose="02020700000000000000" pitchFamily="18" charset="-128"/>
            </a:endParaRPr>
          </a:p>
        </p:txBody>
      </p:sp>
      <p:sp>
        <p:nvSpPr>
          <p:cNvPr id="3" name="コンテンツ プレースホルダー 2"/>
          <p:cNvSpPr>
            <a:spLocks noGrp="1"/>
          </p:cNvSpPr>
          <p:nvPr>
            <p:ph idx="1"/>
          </p:nvPr>
        </p:nvSpPr>
        <p:spPr>
          <a:xfrm>
            <a:off x="628650" y="1504349"/>
            <a:ext cx="7886700" cy="4389824"/>
          </a:xfrm>
        </p:spPr>
        <p:txBody>
          <a:bodyPr/>
          <a:lstStyle/>
          <a:p>
            <a:r>
              <a:rPr lang="ja-JP" altLang="en-US" dirty="0" smtClean="0">
                <a:latin typeface="UD Digi Kyokasho NP-R" panose="02020400000000000000" pitchFamily="18" charset="-128"/>
                <a:ea typeface="UD Digi Kyokasho NP-R" panose="02020400000000000000" pitchFamily="18" charset="-128"/>
              </a:rPr>
              <a:t>最初にスライドのデザインを決めて複製すれば、スライドの見た目を統一することができます。（便箋のようなイメージです。）</a:t>
            </a:r>
            <a:endParaRPr lang="en-US" altLang="ja-JP" dirty="0" smtClean="0">
              <a:latin typeface="UD Digi Kyokasho NP-R" panose="02020400000000000000" pitchFamily="18" charset="-128"/>
              <a:ea typeface="UD Digi Kyokasho NP-R" panose="02020400000000000000" pitchFamily="18" charset="-128"/>
            </a:endParaRPr>
          </a:p>
          <a:p>
            <a:r>
              <a:rPr lang="ja-JP" altLang="en-US" dirty="0" smtClean="0">
                <a:latin typeface="UD Digi Kyokasho NP-R" panose="02020400000000000000" pitchFamily="18" charset="-128"/>
                <a:ea typeface="UD Digi Kyokasho NP-R" panose="02020400000000000000" pitchFamily="18" charset="-128"/>
              </a:rPr>
              <a:t>ライン、ロゴ、日時など、ずっと表示させたいものがあるときに便利です。</a:t>
            </a:r>
            <a:endParaRPr lang="en-US" altLang="ja-JP" dirty="0" smtClean="0">
              <a:latin typeface="UD Digi Kyokasho NP-R" panose="02020400000000000000" pitchFamily="18" charset="-128"/>
              <a:ea typeface="UD Digi Kyokasho NP-R" panose="02020400000000000000" pitchFamily="18" charset="-128"/>
            </a:endParaRPr>
          </a:p>
          <a:p>
            <a:r>
              <a:rPr lang="ja-JP" altLang="en-US" dirty="0" smtClean="0">
                <a:latin typeface="UD Digi Kyokasho NP-R" panose="02020400000000000000" pitchFamily="18" charset="-128"/>
                <a:ea typeface="UD Digi Kyokasho NP-R" panose="02020400000000000000" pitchFamily="18" charset="-128"/>
              </a:rPr>
              <a:t>ページ番号（スライド番号）の位置も変えられます。ページごとの変更も可能です。</a:t>
            </a:r>
            <a:endParaRPr lang="en-US" altLang="ja-JP" dirty="0" smtClean="0">
              <a:latin typeface="UD Digi Kyokasho NP-R" panose="02020400000000000000" pitchFamily="18" charset="-128"/>
              <a:ea typeface="UD Digi Kyokasho NP-R" panose="02020400000000000000" pitchFamily="18" charset="-128"/>
            </a:endParaRPr>
          </a:p>
        </p:txBody>
      </p:sp>
      <p:cxnSp>
        <p:nvCxnSpPr>
          <p:cNvPr id="6" name="直線コネクタ 5"/>
          <p:cNvCxnSpPr/>
          <p:nvPr/>
        </p:nvCxnSpPr>
        <p:spPr>
          <a:xfrm>
            <a:off x="-12357" y="6252519"/>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吹き出し: 角を丸めた四角形 4">
            <a:extLst>
              <a:ext uri="{FF2B5EF4-FFF2-40B4-BE49-F238E27FC236}">
                <a16:creationId xmlns:a16="http://schemas.microsoft.com/office/drawing/2014/main" xmlns="" id="{E53DA13E-9364-467A-A9DD-BFE579E5E8E4}"/>
              </a:ext>
            </a:extLst>
          </p:cNvPr>
          <p:cNvSpPr/>
          <p:nvPr/>
        </p:nvSpPr>
        <p:spPr>
          <a:xfrm>
            <a:off x="529797" y="4880920"/>
            <a:ext cx="2188690" cy="902042"/>
          </a:xfrm>
          <a:prstGeom prst="wedgeRoundRectCallout">
            <a:avLst>
              <a:gd name="adj1" fmla="val -36817"/>
              <a:gd name="adj2" fmla="val 98235"/>
              <a:gd name="adj3" fmla="val 16667"/>
            </a:avLst>
          </a:prstGeom>
          <a:ln w="190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latin typeface="UD Digi Kyokasho NK-B" panose="02020700000000000000" pitchFamily="18" charset="-128"/>
                <a:ea typeface="UD Digi Kyokasho NK-B" panose="02020700000000000000" pitchFamily="18" charset="-128"/>
              </a:rPr>
              <a:t>たとえばこんな線や、フッターを他のスライドに楽に</a:t>
            </a:r>
            <a:endParaRPr kumimoji="1" lang="en-US" altLang="ja-JP" sz="1400" dirty="0" smtClean="0">
              <a:latin typeface="UD Digi Kyokasho NK-B" panose="02020700000000000000" pitchFamily="18" charset="-128"/>
              <a:ea typeface="UD Digi Kyokasho NK-B" panose="02020700000000000000" pitchFamily="18" charset="-128"/>
            </a:endParaRPr>
          </a:p>
          <a:p>
            <a:r>
              <a:rPr kumimoji="1" lang="ja-JP" altLang="en-US" sz="1400" dirty="0" smtClean="0">
                <a:latin typeface="UD Digi Kyokasho NK-B" panose="02020700000000000000" pitchFamily="18" charset="-128"/>
                <a:ea typeface="UD Digi Kyokasho NK-B" panose="02020700000000000000" pitchFamily="18" charset="-128"/>
              </a:rPr>
              <a:t>設定することができます。</a:t>
            </a:r>
            <a:endParaRPr kumimoji="1" lang="ja-JP" altLang="en-US" sz="1400" dirty="0">
              <a:latin typeface="UD Digi Kyokasho NK-B" panose="02020700000000000000" pitchFamily="18" charset="-128"/>
              <a:ea typeface="UD Digi Kyokasho NK-B" panose="02020700000000000000" pitchFamily="18" charset="-128"/>
            </a:endParaRPr>
          </a:p>
        </p:txBody>
      </p:sp>
      <p:sp>
        <p:nvSpPr>
          <p:cNvPr id="8" name="フッター プレースホルダー 7"/>
          <p:cNvSpPr>
            <a:spLocks noGrp="1"/>
          </p:cNvSpPr>
          <p:nvPr>
            <p:ph type="ftr" sz="quarter" idx="11"/>
          </p:nvPr>
        </p:nvSpPr>
        <p:spPr>
          <a:xfrm>
            <a:off x="211609" y="6252519"/>
            <a:ext cx="3086100" cy="365125"/>
          </a:xfrm>
        </p:spPr>
        <p:txBody>
          <a:bodyPr/>
          <a:lstStyle/>
          <a:p>
            <a:pPr algn="l"/>
            <a:r>
              <a:rPr kumimoji="1" lang="ja-JP" altLang="en-US" dirty="0" smtClean="0"/>
              <a:t>コロナ対応チーム</a:t>
            </a:r>
            <a:r>
              <a:rPr kumimoji="1" lang="en-US" altLang="ja-JP" dirty="0" smtClean="0"/>
              <a:t>2020</a:t>
            </a:r>
            <a:endParaRPr kumimoji="1" lang="ja-JP" altLang="en-US" dirty="0"/>
          </a:p>
        </p:txBody>
      </p:sp>
      <p:sp>
        <p:nvSpPr>
          <p:cNvPr id="9" name="スライド番号プレースホルダー 8"/>
          <p:cNvSpPr>
            <a:spLocks noGrp="1"/>
          </p:cNvSpPr>
          <p:nvPr>
            <p:ph type="sldNum" sz="quarter" idx="12"/>
          </p:nvPr>
        </p:nvSpPr>
        <p:spPr/>
        <p:txBody>
          <a:bodyPr/>
          <a:lstStyle/>
          <a:p>
            <a:fld id="{1ABF2452-8001-442B-92DF-483529762852}" type="slidenum">
              <a:rPr kumimoji="1" lang="ja-JP" altLang="en-US" smtClean="0"/>
              <a:t>10</a:t>
            </a:fld>
            <a:endParaRPr kumimoji="1" lang="ja-JP" altLang="en-US"/>
          </a:p>
        </p:txBody>
      </p:sp>
    </p:spTree>
    <p:extLst>
      <p:ext uri="{BB962C8B-B14F-4D97-AF65-F5344CB8AC3E}">
        <p14:creationId xmlns:p14="http://schemas.microsoft.com/office/powerpoint/2010/main" val="381422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2606" y="919887"/>
            <a:ext cx="7886700" cy="2666398"/>
          </a:xfrm>
        </p:spPr>
        <p:txBody>
          <a:bodyPr>
            <a:normAutofit/>
          </a:bodyPr>
          <a:lstStyle/>
          <a:p>
            <a:r>
              <a:rPr lang="ja-JP" altLang="en-US" sz="2000" dirty="0" smtClean="0">
                <a:latin typeface="UD Digi Kyokasho NP-R" panose="02020400000000000000" pitchFamily="18" charset="-128"/>
                <a:ea typeface="UD Digi Kyokasho NP-R" panose="02020400000000000000" pitchFamily="18" charset="-128"/>
              </a:rPr>
              <a:t>「スライドマスター」を利用すれば、全体を統一したデザインにすることができます。</a:t>
            </a:r>
            <a:endParaRPr lang="en-US" altLang="ja-JP" sz="2000" dirty="0" smtClean="0">
              <a:latin typeface="UD Digi Kyokasho NP-R" panose="02020400000000000000" pitchFamily="18" charset="-128"/>
              <a:ea typeface="UD Digi Kyokasho NP-R" panose="02020400000000000000" pitchFamily="18" charset="-128"/>
            </a:endParaRPr>
          </a:p>
          <a:p>
            <a:r>
              <a:rPr lang="ja-JP" altLang="en-US" sz="2000" dirty="0" smtClean="0">
                <a:latin typeface="UD Digi Kyokasho NP-R" panose="02020400000000000000" pitchFamily="18" charset="-128"/>
                <a:ea typeface="UD Digi Kyokasho NP-R" panose="02020400000000000000" pitchFamily="18" charset="-128"/>
              </a:rPr>
              <a:t>「表示＞マスター表示＞スライドマスター＞」で左側にスライドのツリーが現れます。</a:t>
            </a:r>
            <a:endParaRPr lang="en-US" altLang="ja-JP" sz="2000" dirty="0" smtClean="0">
              <a:latin typeface="UD Digi Kyokasho NP-R" panose="02020400000000000000" pitchFamily="18" charset="-128"/>
              <a:ea typeface="UD Digi Kyokasho NP-R" panose="02020400000000000000" pitchFamily="18" charset="-128"/>
            </a:endParaRPr>
          </a:p>
          <a:p>
            <a:r>
              <a:rPr lang="ja-JP" altLang="en-US" sz="2000" dirty="0">
                <a:latin typeface="UD Digi Kyokasho NP-R" panose="02020400000000000000" pitchFamily="18" charset="-128"/>
                <a:ea typeface="UD Digi Kyokasho NP-R" panose="02020400000000000000" pitchFamily="18" charset="-128"/>
              </a:rPr>
              <a:t>一番上の</a:t>
            </a:r>
            <a:r>
              <a:rPr lang="ja-JP" altLang="en-US" sz="2000" dirty="0" smtClean="0">
                <a:latin typeface="UD Digi Kyokasho NP-R" panose="02020400000000000000" pitchFamily="18" charset="-128"/>
                <a:ea typeface="UD Digi Kyokasho NP-R" panose="02020400000000000000" pitchFamily="18" charset="-128"/>
              </a:rPr>
              <a:t>スライド（マスタースライド）に挿入したロゴや線が</a:t>
            </a:r>
            <a:r>
              <a:rPr lang="ja-JP" altLang="en-US" sz="2000" dirty="0">
                <a:latin typeface="UD Digi Kyokasho NP-R" panose="02020400000000000000" pitchFamily="18" charset="-128"/>
                <a:ea typeface="UD Digi Kyokasho NP-R" panose="02020400000000000000" pitchFamily="18" charset="-128"/>
              </a:rPr>
              <a:t>すべてに反映されます</a:t>
            </a:r>
            <a:r>
              <a:rPr lang="ja-JP" altLang="en-US" sz="2000" dirty="0" smtClean="0">
                <a:latin typeface="UD Digi Kyokasho NP-R" panose="02020400000000000000" pitchFamily="18" charset="-128"/>
                <a:ea typeface="UD Digi Kyokasho NP-R" panose="02020400000000000000" pitchFamily="18" charset="-128"/>
              </a:rPr>
              <a:t>。</a:t>
            </a:r>
            <a:endParaRPr lang="en-US" altLang="ja-JP" sz="2000" dirty="0" smtClean="0">
              <a:latin typeface="UD Digi Kyokasho NP-R" panose="02020400000000000000" pitchFamily="18" charset="-128"/>
              <a:ea typeface="UD Digi Kyokasho NP-R" panose="02020400000000000000" pitchFamily="18" charset="-128"/>
            </a:endParaRPr>
          </a:p>
        </p:txBody>
      </p:sp>
      <p:sp>
        <p:nvSpPr>
          <p:cNvPr id="9" name="スライド番号プレースホルダー 8"/>
          <p:cNvSpPr>
            <a:spLocks noGrp="1"/>
          </p:cNvSpPr>
          <p:nvPr>
            <p:ph type="sldNum" sz="quarter" idx="12"/>
          </p:nvPr>
        </p:nvSpPr>
        <p:spPr/>
        <p:txBody>
          <a:bodyPr/>
          <a:lstStyle/>
          <a:p>
            <a:fld id="{1ABF2452-8001-442B-92DF-483529762852}" type="slidenum">
              <a:rPr kumimoji="1" lang="ja-JP" altLang="en-US" smtClean="0"/>
              <a:t>11</a:t>
            </a:fld>
            <a:endParaRPr kumimoji="1" lang="ja-JP" altLang="en-US"/>
          </a:p>
        </p:txBody>
      </p:sp>
      <p:pic>
        <p:nvPicPr>
          <p:cNvPr id="5" name="図 4"/>
          <p:cNvPicPr>
            <a:picLocks noChangeAspect="1"/>
          </p:cNvPicPr>
          <p:nvPr/>
        </p:nvPicPr>
        <p:blipFill rotWithShape="1">
          <a:blip r:embed="rId3"/>
          <a:srcRect l="27839" t="840" r="675" b="10372"/>
          <a:stretch/>
        </p:blipFill>
        <p:spPr>
          <a:xfrm>
            <a:off x="3495231" y="2849111"/>
            <a:ext cx="5020119" cy="3507240"/>
          </a:xfrm>
          <a:prstGeom prst="rect">
            <a:avLst/>
          </a:prstGeom>
          <a:ln w="3175">
            <a:solidFill>
              <a:schemeClr val="tx1"/>
            </a:solidFill>
          </a:ln>
        </p:spPr>
      </p:pic>
      <p:sp>
        <p:nvSpPr>
          <p:cNvPr id="10" name="コンテンツ プレースホルダー 2"/>
          <p:cNvSpPr txBox="1">
            <a:spLocks/>
          </p:cNvSpPr>
          <p:nvPr/>
        </p:nvSpPr>
        <p:spPr>
          <a:xfrm>
            <a:off x="372249" y="2255513"/>
            <a:ext cx="3461436" cy="1187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2000" dirty="0" smtClean="0">
              <a:latin typeface="UD Digi Kyokasho NP-R" panose="02020400000000000000" pitchFamily="18" charset="-128"/>
              <a:ea typeface="UD Digi Kyokasho NP-R" panose="02020400000000000000" pitchFamily="18" charset="-128"/>
            </a:endParaRPr>
          </a:p>
        </p:txBody>
      </p:sp>
      <p:sp>
        <p:nvSpPr>
          <p:cNvPr id="7" name="吹き出し: 角を丸めた四角形 4">
            <a:extLst>
              <a:ext uri="{FF2B5EF4-FFF2-40B4-BE49-F238E27FC236}">
                <a16:creationId xmlns:a16="http://schemas.microsoft.com/office/drawing/2014/main" xmlns="" id="{E53DA13E-9364-467A-A9DD-BFE579E5E8E4}"/>
              </a:ext>
            </a:extLst>
          </p:cNvPr>
          <p:cNvSpPr/>
          <p:nvPr/>
        </p:nvSpPr>
        <p:spPr>
          <a:xfrm>
            <a:off x="462606" y="3442710"/>
            <a:ext cx="2515372" cy="2290825"/>
          </a:xfrm>
          <a:prstGeom prst="wedgeRoundRectCallout">
            <a:avLst>
              <a:gd name="adj1" fmla="val 75284"/>
              <a:gd name="adj2" fmla="val -34227"/>
              <a:gd name="adj3" fmla="val 16667"/>
            </a:avLst>
          </a:prstGeom>
          <a:ln w="19050">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latin typeface="UD Digi Kyokasho NK-B" panose="02020700000000000000" pitchFamily="18" charset="-128"/>
                <a:ea typeface="UD Digi Kyokasho NK-B" panose="02020700000000000000" pitchFamily="18" charset="-128"/>
              </a:rPr>
              <a:t>このスライドでデザインすると、すべてに反映されます。</a:t>
            </a:r>
            <a:endParaRPr kumimoji="1" lang="en-US" altLang="ja-JP" sz="1400" dirty="0" smtClean="0">
              <a:latin typeface="UD Digi Kyokasho NK-B" panose="02020700000000000000" pitchFamily="18" charset="-128"/>
              <a:ea typeface="UD Digi Kyokasho NK-B" panose="02020700000000000000" pitchFamily="18" charset="-128"/>
            </a:endParaRPr>
          </a:p>
          <a:p>
            <a:r>
              <a:rPr kumimoji="1" lang="ja-JP" altLang="en-US" sz="1400" dirty="0">
                <a:latin typeface="UD Digi Kyokasho NK-B" panose="02020700000000000000" pitchFamily="18" charset="-128"/>
                <a:ea typeface="UD Digi Kyokasho NK-B" panose="02020700000000000000" pitchFamily="18" charset="-128"/>
              </a:rPr>
              <a:t>スライド</a:t>
            </a:r>
            <a:r>
              <a:rPr kumimoji="1" lang="ja-JP" altLang="en-US" sz="1400" dirty="0" smtClean="0">
                <a:latin typeface="UD Digi Kyokasho NK-B" panose="02020700000000000000" pitchFamily="18" charset="-128"/>
                <a:ea typeface="UD Digi Kyokasho NK-B" panose="02020700000000000000" pitchFamily="18" charset="-128"/>
              </a:rPr>
              <a:t>によって邪魔になる場合は、「スライドの複製」をうまくご利用ください。</a:t>
            </a:r>
            <a:endParaRPr kumimoji="1" lang="en-US" altLang="ja-JP" sz="1400" dirty="0" smtClean="0">
              <a:latin typeface="UD Digi Kyokasho NK-B" panose="02020700000000000000" pitchFamily="18" charset="-128"/>
              <a:ea typeface="UD Digi Kyokasho NK-B" panose="02020700000000000000" pitchFamily="18" charset="-128"/>
            </a:endParaRPr>
          </a:p>
        </p:txBody>
      </p:sp>
      <p:sp>
        <p:nvSpPr>
          <p:cNvPr id="18" name="タイトル 1"/>
          <p:cNvSpPr>
            <a:spLocks noGrp="1"/>
          </p:cNvSpPr>
          <p:nvPr>
            <p:ph type="title"/>
          </p:nvPr>
        </p:nvSpPr>
        <p:spPr>
          <a:xfrm>
            <a:off x="372249" y="331771"/>
            <a:ext cx="7886700" cy="699677"/>
          </a:xfrm>
        </p:spPr>
        <p:txBody>
          <a:bodyPr>
            <a:normAutofit/>
          </a:bodyPr>
          <a:lstStyle/>
          <a:p>
            <a:r>
              <a:rPr lang="ja-JP" altLang="en-US" sz="3200" dirty="0" smtClean="0">
                <a:latin typeface="UD Digi Kyokasho NK-R" panose="02020400000000000000" pitchFamily="18" charset="-128"/>
                <a:ea typeface="UD Digi Kyokasho NK-R" panose="02020400000000000000" pitchFamily="18" charset="-128"/>
              </a:rPr>
              <a:t>もう一歩進んで</a:t>
            </a:r>
            <a:endParaRPr kumimoji="1" lang="ja-JP" altLang="en-US" sz="32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77812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293C316-7B25-417A-9198-DD6FEA7346CA}"/>
              </a:ext>
            </a:extLst>
          </p:cNvPr>
          <p:cNvSpPr>
            <a:spLocks noGrp="1"/>
          </p:cNvSpPr>
          <p:nvPr>
            <p:ph type="title"/>
          </p:nvPr>
        </p:nvSpPr>
        <p:spPr/>
        <p:txBody>
          <a:bodyPr>
            <a:normAutofit/>
          </a:bodyPr>
          <a:lstStyle/>
          <a:p>
            <a:r>
              <a:rPr kumimoji="1" lang="ja-JP" altLang="en-US" sz="3600" dirty="0">
                <a:latin typeface="UD Digi Kyokasho NP-R" panose="02020400000000000000" pitchFamily="18" charset="-128"/>
                <a:ea typeface="UD Digi Kyokasho NP-R" panose="02020400000000000000" pitchFamily="18" charset="-128"/>
              </a:rPr>
              <a:t>最初に画面のサイズを決めます。</a:t>
            </a:r>
          </a:p>
        </p:txBody>
      </p:sp>
      <p:pic>
        <p:nvPicPr>
          <p:cNvPr id="4" name="図 3">
            <a:extLst>
              <a:ext uri="{FF2B5EF4-FFF2-40B4-BE49-F238E27FC236}">
                <a16:creationId xmlns:a16="http://schemas.microsoft.com/office/drawing/2014/main" xmlns="" id="{32C9CAD8-3EAB-4C40-859A-3F90427A9379}"/>
              </a:ext>
            </a:extLst>
          </p:cNvPr>
          <p:cNvPicPr>
            <a:picLocks noChangeAspect="1"/>
          </p:cNvPicPr>
          <p:nvPr/>
        </p:nvPicPr>
        <p:blipFill rotWithShape="1">
          <a:blip r:embed="rId3"/>
          <a:srcRect l="17253" t="1501" r="1099" b="10001"/>
          <a:stretch/>
        </p:blipFill>
        <p:spPr>
          <a:xfrm>
            <a:off x="2768964" y="2785055"/>
            <a:ext cx="5863214" cy="3574746"/>
          </a:xfrm>
          <a:prstGeom prst="rect">
            <a:avLst/>
          </a:prstGeom>
        </p:spPr>
      </p:pic>
      <p:sp>
        <p:nvSpPr>
          <p:cNvPr id="3" name="縦書きテキスト プレースホルダー 2">
            <a:extLst>
              <a:ext uri="{FF2B5EF4-FFF2-40B4-BE49-F238E27FC236}">
                <a16:creationId xmlns:a16="http://schemas.microsoft.com/office/drawing/2014/main" xmlns="" id="{72A14E29-D7F0-40A3-B1FA-D70031EFEF8E}"/>
              </a:ext>
            </a:extLst>
          </p:cNvPr>
          <p:cNvSpPr>
            <a:spLocks noGrp="1"/>
          </p:cNvSpPr>
          <p:nvPr>
            <p:ph type="body" orient="vert" idx="1"/>
          </p:nvPr>
        </p:nvSpPr>
        <p:spPr>
          <a:xfrm>
            <a:off x="628650" y="1574416"/>
            <a:ext cx="7886700" cy="4351338"/>
          </a:xfrm>
        </p:spPr>
        <p:txBody>
          <a:bodyPr vert="horz">
            <a:normAutofit/>
          </a:bodyPr>
          <a:lstStyle/>
          <a:p>
            <a:r>
              <a:rPr kumimoji="1" lang="ja-JP" altLang="en-US" sz="2400" dirty="0">
                <a:latin typeface="UD Digi Kyokasho NP-R" panose="02020400000000000000" pitchFamily="18" charset="-128"/>
                <a:ea typeface="UD Digi Kyokasho NP-R" panose="02020400000000000000" pitchFamily="18" charset="-128"/>
              </a:rPr>
              <a:t>標準は</a:t>
            </a:r>
            <a:r>
              <a:rPr kumimoji="1" lang="en-US" altLang="ja-JP" sz="2400" dirty="0">
                <a:latin typeface="UD Digi Kyokasho NP-R" panose="02020400000000000000" pitchFamily="18" charset="-128"/>
                <a:ea typeface="UD Digi Kyokasho NP-R" panose="02020400000000000000" pitchFamily="18" charset="-128"/>
              </a:rPr>
              <a:t>4</a:t>
            </a:r>
            <a:r>
              <a:rPr kumimoji="1" lang="ja-JP" altLang="en-US" sz="2400" dirty="0">
                <a:latin typeface="UD Digi Kyokasho NP-R" panose="02020400000000000000" pitchFamily="18" charset="-128"/>
                <a:ea typeface="UD Digi Kyokasho NP-R" panose="02020400000000000000" pitchFamily="18" charset="-128"/>
              </a:rPr>
              <a:t>：</a:t>
            </a:r>
            <a:r>
              <a:rPr kumimoji="1" lang="en-US" altLang="ja-JP" sz="2400" dirty="0">
                <a:latin typeface="UD Digi Kyokasho NP-R" panose="02020400000000000000" pitchFamily="18" charset="-128"/>
                <a:ea typeface="UD Digi Kyokasho NP-R" panose="02020400000000000000" pitchFamily="18" charset="-128"/>
              </a:rPr>
              <a:t>3</a:t>
            </a:r>
          </a:p>
          <a:p>
            <a:r>
              <a:rPr kumimoji="1" lang="ja-JP" altLang="en-US" sz="2400" dirty="0" smtClean="0">
                <a:latin typeface="UD Digi Kyokasho NP-R" panose="02020400000000000000" pitchFamily="18" charset="-128"/>
                <a:ea typeface="UD Digi Kyokasho NP-R" panose="02020400000000000000" pitchFamily="18" charset="-128"/>
              </a:rPr>
              <a:t>初期設定はワイド</a:t>
            </a:r>
            <a:r>
              <a:rPr kumimoji="1" lang="ja-JP" altLang="en-US" sz="2400" dirty="0">
                <a:latin typeface="UD Digi Kyokasho NP-R" panose="02020400000000000000" pitchFamily="18" charset="-128"/>
                <a:ea typeface="UD Digi Kyokasho NP-R" panose="02020400000000000000" pitchFamily="18" charset="-128"/>
              </a:rPr>
              <a:t>画面（</a:t>
            </a:r>
            <a:r>
              <a:rPr kumimoji="1" lang="en-US" altLang="ja-JP" sz="2400" dirty="0">
                <a:latin typeface="UD Digi Kyokasho NP-R" panose="02020400000000000000" pitchFamily="18" charset="-128"/>
                <a:ea typeface="UD Digi Kyokasho NP-R" panose="02020400000000000000" pitchFamily="18" charset="-128"/>
              </a:rPr>
              <a:t>16</a:t>
            </a:r>
            <a:r>
              <a:rPr kumimoji="1" lang="ja-JP" altLang="en-US" sz="2400" dirty="0">
                <a:latin typeface="UD Digi Kyokasho NP-R" panose="02020400000000000000" pitchFamily="18" charset="-128"/>
                <a:ea typeface="UD Digi Kyokasho NP-R" panose="02020400000000000000" pitchFamily="18" charset="-128"/>
              </a:rPr>
              <a:t>：</a:t>
            </a:r>
            <a:r>
              <a:rPr kumimoji="1" lang="en-US" altLang="ja-JP" sz="2400" dirty="0">
                <a:latin typeface="UD Digi Kyokasho NP-R" panose="02020400000000000000" pitchFamily="18" charset="-128"/>
                <a:ea typeface="UD Digi Kyokasho NP-R" panose="02020400000000000000" pitchFamily="18" charset="-128"/>
              </a:rPr>
              <a:t>9</a:t>
            </a:r>
            <a:r>
              <a:rPr kumimoji="1" lang="ja-JP" altLang="en-US" sz="2400" dirty="0" smtClean="0">
                <a:latin typeface="UD Digi Kyokasho NP-R" panose="02020400000000000000" pitchFamily="18" charset="-128"/>
                <a:ea typeface="UD Digi Kyokasho NP-R" panose="02020400000000000000" pitchFamily="18" charset="-128"/>
              </a:rPr>
              <a:t>）です。</a:t>
            </a:r>
            <a:r>
              <a:rPr lang="en-US" altLang="ja-JP" sz="2400" dirty="0">
                <a:latin typeface="UD Digi Kyokasho NP-R" panose="02020400000000000000" pitchFamily="18" charset="-128"/>
                <a:ea typeface="UD Digi Kyokasho NP-R" panose="02020400000000000000" pitchFamily="18" charset="-128"/>
              </a:rPr>
              <a:t/>
            </a:r>
            <a:br>
              <a:rPr lang="en-US" altLang="ja-JP" sz="2400" dirty="0">
                <a:latin typeface="UD Digi Kyokasho NP-R" panose="02020400000000000000" pitchFamily="18" charset="-128"/>
                <a:ea typeface="UD Digi Kyokasho NP-R" panose="02020400000000000000" pitchFamily="18" charset="-128"/>
              </a:rPr>
            </a:br>
            <a:r>
              <a:rPr lang="ja-JP" altLang="en-US" sz="2400" dirty="0" smtClean="0">
                <a:latin typeface="UD Digi Kyokasho NP-R" panose="02020400000000000000" pitchFamily="18" charset="-128"/>
                <a:ea typeface="UD Digi Kyokasho NP-R" panose="02020400000000000000" pitchFamily="18" charset="-128"/>
              </a:rPr>
              <a:t>横長に</a:t>
            </a:r>
            <a:r>
              <a:rPr lang="ja-JP" altLang="en-US" sz="2400" dirty="0">
                <a:latin typeface="UD Digi Kyokasho NP-R" panose="02020400000000000000" pitchFamily="18" charset="-128"/>
                <a:ea typeface="UD Digi Kyokasho NP-R" panose="02020400000000000000" pitchFamily="18" charset="-128"/>
              </a:rPr>
              <a:t>見</a:t>
            </a:r>
            <a:r>
              <a:rPr lang="ja-JP" altLang="en-US" sz="2400" dirty="0" smtClean="0">
                <a:latin typeface="UD Digi Kyokasho NP-R" panose="02020400000000000000" pitchFamily="18" charset="-128"/>
                <a:ea typeface="UD Digi Kyokasho NP-R" panose="02020400000000000000" pitchFamily="18" charset="-128"/>
              </a:rPr>
              <a:t>えますが</a:t>
            </a:r>
            <a:r>
              <a:rPr lang="ja-JP" altLang="en-US" sz="2400" dirty="0">
                <a:latin typeface="UD Digi Kyokasho NP-R" panose="02020400000000000000" pitchFamily="18" charset="-128"/>
                <a:ea typeface="UD Digi Kyokasho NP-R" panose="02020400000000000000" pitchFamily="18" charset="-128"/>
              </a:rPr>
              <a:t>、</a:t>
            </a:r>
            <a:r>
              <a:rPr kumimoji="1" lang="en-US" altLang="ja-JP" sz="2400" dirty="0" smtClean="0">
                <a:latin typeface="UD Digi Kyokasho NP-R" panose="02020400000000000000" pitchFamily="18" charset="-128"/>
                <a:ea typeface="UD Digi Kyokasho NP-R" panose="02020400000000000000" pitchFamily="18" charset="-128"/>
              </a:rPr>
              <a:t>A4</a:t>
            </a:r>
            <a:r>
              <a:rPr kumimoji="1" lang="ja-JP" altLang="en-US" sz="2400" dirty="0">
                <a:latin typeface="UD Digi Kyokasho NP-R" panose="02020400000000000000" pitchFamily="18" charset="-128"/>
                <a:ea typeface="UD Digi Kyokasho NP-R" panose="02020400000000000000" pitchFamily="18" charset="-128"/>
              </a:rPr>
              <a:t>での印刷はできます。</a:t>
            </a:r>
          </a:p>
        </p:txBody>
      </p:sp>
      <p:sp>
        <p:nvSpPr>
          <p:cNvPr id="5" name="スライド番号プレースホルダー 4"/>
          <p:cNvSpPr>
            <a:spLocks noGrp="1"/>
          </p:cNvSpPr>
          <p:nvPr>
            <p:ph type="sldNum" sz="quarter" idx="12"/>
          </p:nvPr>
        </p:nvSpPr>
        <p:spPr/>
        <p:txBody>
          <a:bodyPr/>
          <a:lstStyle/>
          <a:p>
            <a:fld id="{1ABF2452-8001-442B-92DF-483529762852}" type="slidenum">
              <a:rPr kumimoji="1" lang="ja-JP" altLang="en-US" smtClean="0"/>
              <a:t>2</a:t>
            </a:fld>
            <a:endParaRPr kumimoji="1" lang="ja-JP" altLang="en-US" dirty="0"/>
          </a:p>
        </p:txBody>
      </p:sp>
    </p:spTree>
    <p:extLst>
      <p:ext uri="{BB962C8B-B14F-4D97-AF65-F5344CB8AC3E}">
        <p14:creationId xmlns:p14="http://schemas.microsoft.com/office/powerpoint/2010/main" val="1166409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xmlns="" id="{8943A83E-C6AE-4F3F-81EA-0B90196C3A20}"/>
              </a:ext>
            </a:extLst>
          </p:cNvPr>
          <p:cNvPicPr>
            <a:picLocks noChangeAspect="1"/>
          </p:cNvPicPr>
          <p:nvPr/>
        </p:nvPicPr>
        <p:blipFill rotWithShape="1">
          <a:blip r:embed="rId2"/>
          <a:srcRect l="12033" r="11319" b="2418"/>
          <a:stretch/>
        </p:blipFill>
        <p:spPr>
          <a:xfrm>
            <a:off x="3230547" y="2992107"/>
            <a:ext cx="4900200" cy="3509176"/>
          </a:xfrm>
          <a:prstGeom prst="rect">
            <a:avLst/>
          </a:prstGeom>
        </p:spPr>
      </p:pic>
      <p:sp>
        <p:nvSpPr>
          <p:cNvPr id="4" name="テキスト ボックス 3">
            <a:extLst>
              <a:ext uri="{FF2B5EF4-FFF2-40B4-BE49-F238E27FC236}">
                <a16:creationId xmlns:a16="http://schemas.microsoft.com/office/drawing/2014/main" xmlns="" id="{F0D6F2DB-E2E2-4329-A906-1FAB97FB1575}"/>
              </a:ext>
            </a:extLst>
          </p:cNvPr>
          <p:cNvSpPr txBox="1"/>
          <p:nvPr/>
        </p:nvSpPr>
        <p:spPr>
          <a:xfrm>
            <a:off x="844062" y="580920"/>
            <a:ext cx="7671288" cy="2308324"/>
          </a:xfrm>
          <a:prstGeom prst="rect">
            <a:avLst/>
          </a:prstGeom>
          <a:noFill/>
        </p:spPr>
        <p:txBody>
          <a:bodyPr wrap="square" rtlCol="0">
            <a:spAutoFit/>
          </a:bodyPr>
          <a:lstStyle/>
          <a:p>
            <a:r>
              <a:rPr lang="ja-JP" altLang="en-US" sz="2400" dirty="0" smtClean="0">
                <a:latin typeface="UD Digi Kyokasho NP-R" panose="02020400000000000000" pitchFamily="18" charset="-128"/>
                <a:ea typeface="UD Digi Kyokasho NP-R" panose="02020400000000000000" pitchFamily="18" charset="-128"/>
              </a:rPr>
              <a:t>＊スライドにウェブページ等の画像を載せたいときは、</a:t>
            </a:r>
            <a:endParaRPr lang="en-US" altLang="ja-JP" sz="2400" dirty="0" smtClean="0">
              <a:latin typeface="UD Digi Kyokasho NP-R" panose="02020400000000000000" pitchFamily="18" charset="-128"/>
              <a:ea typeface="UD Digi Kyokasho NP-R" panose="02020400000000000000" pitchFamily="18" charset="-128"/>
            </a:endParaRPr>
          </a:p>
          <a:p>
            <a:r>
              <a:rPr lang="ja-JP" altLang="en-US" sz="2400" dirty="0" smtClean="0">
                <a:latin typeface="UD Digi Kyokasho NP-R" panose="02020400000000000000" pitchFamily="18" charset="-128"/>
                <a:ea typeface="UD Digi Kyokasho NP-R" panose="02020400000000000000" pitchFamily="18" charset="-128"/>
              </a:rPr>
              <a:t>「画面キャプチャー」を使います。</a:t>
            </a:r>
            <a:endParaRPr lang="en-US" altLang="ja-JP" sz="2400" dirty="0" smtClean="0">
              <a:latin typeface="UD Digi Kyokasho NP-R" panose="02020400000000000000" pitchFamily="18" charset="-128"/>
              <a:ea typeface="UD Digi Kyokasho NP-R" panose="02020400000000000000" pitchFamily="18" charset="-128"/>
            </a:endParaRPr>
          </a:p>
          <a:p>
            <a:endParaRPr lang="en-US" altLang="ja-JP" sz="2400" dirty="0">
              <a:latin typeface="UD Digi Kyokasho NP-R" panose="02020400000000000000" pitchFamily="18" charset="-128"/>
              <a:ea typeface="UD Digi Kyokasho NP-R" panose="02020400000000000000" pitchFamily="18" charset="-128"/>
            </a:endParaRPr>
          </a:p>
          <a:p>
            <a:r>
              <a:rPr lang="ja-JP" altLang="en-US" sz="2400" dirty="0">
                <a:latin typeface="UD Digi Kyokasho NP-R" panose="02020400000000000000" pitchFamily="18" charset="-128"/>
                <a:ea typeface="UD Digi Kyokasho NP-R" panose="02020400000000000000" pitchFamily="18" charset="-128"/>
              </a:rPr>
              <a:t>・画面全体を写す＝「</a:t>
            </a:r>
            <a:r>
              <a:rPr lang="en-US" altLang="ja-JP" sz="2400" dirty="0" err="1">
                <a:latin typeface="UD Digi Kyokasho NP-R" panose="02020400000000000000" pitchFamily="18" charset="-128"/>
                <a:ea typeface="UD Digi Kyokasho NP-R" panose="02020400000000000000" pitchFamily="18" charset="-128"/>
              </a:rPr>
              <a:t>PrtScr</a:t>
            </a:r>
            <a:r>
              <a:rPr lang="ja-JP" altLang="en-US" sz="2400" dirty="0">
                <a:latin typeface="UD Digi Kyokasho NP-R" panose="02020400000000000000" pitchFamily="18" charset="-128"/>
                <a:ea typeface="UD Digi Kyokasho NP-R" panose="02020400000000000000" pitchFamily="18" charset="-128"/>
              </a:rPr>
              <a:t>」</a:t>
            </a:r>
            <a:endParaRPr lang="en-US" altLang="ja-JP" sz="2400" dirty="0">
              <a:latin typeface="UD Digi Kyokasho NP-R" panose="02020400000000000000" pitchFamily="18" charset="-128"/>
              <a:ea typeface="UD Digi Kyokasho NP-R" panose="02020400000000000000" pitchFamily="18" charset="-128"/>
            </a:endParaRPr>
          </a:p>
          <a:p>
            <a:r>
              <a:rPr lang="ja-JP" altLang="en-US" sz="2400" dirty="0">
                <a:latin typeface="UD Digi Kyokasho NP-R" panose="02020400000000000000" pitchFamily="18" charset="-128"/>
                <a:ea typeface="UD Digi Kyokasho NP-R" panose="02020400000000000000" pitchFamily="18" charset="-128"/>
              </a:rPr>
              <a:t>・アクティブなウィンドウのみを写す</a:t>
            </a:r>
            <a:endParaRPr lang="en-US" altLang="ja-JP" sz="2400" dirty="0">
              <a:latin typeface="UD Digi Kyokasho NP-R" panose="02020400000000000000" pitchFamily="18" charset="-128"/>
              <a:ea typeface="UD Digi Kyokasho NP-R" panose="02020400000000000000" pitchFamily="18" charset="-128"/>
            </a:endParaRPr>
          </a:p>
          <a:p>
            <a:pPr algn="r"/>
            <a:r>
              <a:rPr lang="ja-JP" altLang="en-US" sz="2400" dirty="0">
                <a:latin typeface="UD Digi Kyokasho NP-R" panose="02020400000000000000" pitchFamily="18" charset="-128"/>
                <a:ea typeface="UD Digi Kyokasho NP-R" panose="02020400000000000000" pitchFamily="18" charset="-128"/>
              </a:rPr>
              <a:t>＝「</a:t>
            </a:r>
            <a:r>
              <a:rPr lang="en-US" altLang="ja-JP" sz="2400" dirty="0">
                <a:latin typeface="UD Digi Kyokasho NP-R" panose="02020400000000000000" pitchFamily="18" charset="-128"/>
                <a:ea typeface="UD Digi Kyokasho NP-R" panose="02020400000000000000" pitchFamily="18" charset="-128"/>
              </a:rPr>
              <a:t>Alt</a:t>
            </a:r>
            <a:r>
              <a:rPr lang="ja-JP" altLang="en-US" sz="2400" dirty="0">
                <a:latin typeface="UD Digi Kyokasho NP-R" panose="02020400000000000000" pitchFamily="18" charset="-128"/>
                <a:ea typeface="UD Digi Kyokasho NP-R" panose="02020400000000000000" pitchFamily="18" charset="-128"/>
              </a:rPr>
              <a:t>」＋「</a:t>
            </a:r>
            <a:r>
              <a:rPr lang="en-US" altLang="ja-JP" sz="2400" dirty="0" err="1">
                <a:latin typeface="UD Digi Kyokasho NP-R" panose="02020400000000000000" pitchFamily="18" charset="-128"/>
                <a:ea typeface="UD Digi Kyokasho NP-R" panose="02020400000000000000" pitchFamily="18" charset="-128"/>
              </a:rPr>
              <a:t>PrtScr</a:t>
            </a:r>
            <a:r>
              <a:rPr lang="ja-JP" altLang="en-US" sz="2400" dirty="0">
                <a:latin typeface="UD Digi Kyokasho NP-R" panose="02020400000000000000" pitchFamily="18" charset="-128"/>
                <a:ea typeface="UD Digi Kyokasho NP-R" panose="02020400000000000000" pitchFamily="18" charset="-128"/>
              </a:rPr>
              <a:t>」（同時に押す）</a:t>
            </a:r>
          </a:p>
        </p:txBody>
      </p:sp>
      <p:sp>
        <p:nvSpPr>
          <p:cNvPr id="8" name="コンテンツ プレースホルダー 4">
            <a:extLst>
              <a:ext uri="{FF2B5EF4-FFF2-40B4-BE49-F238E27FC236}">
                <a16:creationId xmlns:a16="http://schemas.microsoft.com/office/drawing/2014/main" xmlns="" id="{10EEEEAB-4C0A-4484-85B6-269F8A488CE8}"/>
              </a:ext>
            </a:extLst>
          </p:cNvPr>
          <p:cNvSpPr txBox="1">
            <a:spLocks/>
          </p:cNvSpPr>
          <p:nvPr/>
        </p:nvSpPr>
        <p:spPr>
          <a:xfrm>
            <a:off x="1043529" y="5670286"/>
            <a:ext cx="2187018" cy="83099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latin typeface="UD Digi Kyokasho NK-R" panose="02020400000000000000" pitchFamily="18" charset="-128"/>
                <a:ea typeface="UD Digi Kyokasho NK-R" panose="02020400000000000000" pitchFamily="18" charset="-128"/>
              </a:rPr>
              <a:t>→これは、画面全体</a:t>
            </a:r>
            <a:r>
              <a:rPr lang="ja-JP" altLang="en-US" sz="1600" dirty="0" smtClean="0">
                <a:latin typeface="UD Digi Kyokasho NK-R" panose="02020400000000000000" pitchFamily="18" charset="-128"/>
                <a:ea typeface="UD Digi Kyokasho NK-R" panose="02020400000000000000" pitchFamily="18" charset="-128"/>
              </a:rPr>
              <a:t>を</a:t>
            </a:r>
            <a:endParaRPr lang="en-US" altLang="ja-JP" sz="1600" dirty="0" smtClean="0">
              <a:latin typeface="UD Digi Kyokasho NK-R" panose="02020400000000000000" pitchFamily="18" charset="-128"/>
              <a:ea typeface="UD Digi Kyokasho NK-R" panose="02020400000000000000" pitchFamily="18" charset="-128"/>
            </a:endParaRPr>
          </a:p>
          <a:p>
            <a:pPr marL="0" indent="0">
              <a:lnSpc>
                <a:spcPct val="100000"/>
              </a:lnSpc>
              <a:spcBef>
                <a:spcPts val="0"/>
              </a:spcBef>
              <a:buFont typeface="Arial" panose="020B0604020202020204" pitchFamily="34" charset="0"/>
              <a:buNone/>
            </a:pPr>
            <a:r>
              <a:rPr lang="ja-JP" altLang="en-US" sz="1600" dirty="0" smtClean="0">
                <a:latin typeface="UD Digi Kyokasho NK-R" panose="02020400000000000000" pitchFamily="18" charset="-128"/>
                <a:ea typeface="UD Digi Kyokasho NK-R" panose="02020400000000000000" pitchFamily="18" charset="-128"/>
              </a:rPr>
              <a:t>　写して</a:t>
            </a:r>
            <a:r>
              <a:rPr lang="ja-JP" altLang="en-US" sz="1600" dirty="0">
                <a:latin typeface="UD Digi Kyokasho NK-R" panose="02020400000000000000" pitchFamily="18" charset="-128"/>
                <a:ea typeface="UD Digi Kyokasho NK-R" panose="02020400000000000000" pitchFamily="18" charset="-128"/>
              </a:rPr>
              <a:t>から</a:t>
            </a:r>
            <a:r>
              <a:rPr lang="ja-JP" altLang="en-US" sz="1600" dirty="0" smtClean="0">
                <a:latin typeface="UD Digi Kyokasho NK-R" panose="02020400000000000000" pitchFamily="18" charset="-128"/>
                <a:ea typeface="UD Digi Kyokasho NK-R" panose="02020400000000000000" pitchFamily="18" charset="-128"/>
              </a:rPr>
              <a:t>トリミング</a:t>
            </a:r>
            <a:endParaRPr lang="en-US" altLang="ja-JP" sz="1600" dirty="0" smtClean="0">
              <a:latin typeface="UD Digi Kyokasho NK-R" panose="02020400000000000000" pitchFamily="18" charset="-128"/>
              <a:ea typeface="UD Digi Kyokasho NK-R" panose="02020400000000000000" pitchFamily="18" charset="-128"/>
            </a:endParaRPr>
          </a:p>
          <a:p>
            <a:pPr marL="0" indent="0">
              <a:lnSpc>
                <a:spcPct val="100000"/>
              </a:lnSpc>
              <a:spcBef>
                <a:spcPts val="0"/>
              </a:spcBef>
              <a:buFont typeface="Arial" panose="020B0604020202020204" pitchFamily="34" charset="0"/>
              <a:buNone/>
            </a:pPr>
            <a:r>
              <a:rPr lang="ja-JP" altLang="en-US" sz="1600" dirty="0">
                <a:latin typeface="UD Digi Kyokasho NK-R" panose="02020400000000000000" pitchFamily="18" charset="-128"/>
                <a:ea typeface="UD Digi Kyokasho NK-R" panose="02020400000000000000" pitchFamily="18" charset="-128"/>
              </a:rPr>
              <a:t>　</a:t>
            </a:r>
            <a:r>
              <a:rPr lang="ja-JP" altLang="en-US" sz="1600" dirty="0" smtClean="0">
                <a:latin typeface="UD Digi Kyokasho NK-R" panose="02020400000000000000" pitchFamily="18" charset="-128"/>
                <a:ea typeface="UD Digi Kyokasho NK-R" panose="02020400000000000000" pitchFamily="18" charset="-128"/>
              </a:rPr>
              <a:t>したもの</a:t>
            </a:r>
            <a:endParaRPr lang="ja-JP" altLang="en-US" sz="1600" dirty="0">
              <a:latin typeface="UD Digi Kyokasho NK-R" panose="02020400000000000000" pitchFamily="18" charset="-128"/>
              <a:ea typeface="UD Digi Kyokasho NK-R" panose="02020400000000000000" pitchFamily="18" charset="-128"/>
            </a:endParaRPr>
          </a:p>
        </p:txBody>
      </p:sp>
      <p:sp>
        <p:nvSpPr>
          <p:cNvPr id="5" name="コンテンツ プレースホルダー 4">
            <a:extLst>
              <a:ext uri="{FF2B5EF4-FFF2-40B4-BE49-F238E27FC236}">
                <a16:creationId xmlns:a16="http://schemas.microsoft.com/office/drawing/2014/main" xmlns="" id="{10EEEEAB-4C0A-4484-85B6-269F8A488CE8}"/>
              </a:ext>
            </a:extLst>
          </p:cNvPr>
          <p:cNvSpPr txBox="1">
            <a:spLocks/>
          </p:cNvSpPr>
          <p:nvPr/>
        </p:nvSpPr>
        <p:spPr>
          <a:xfrm>
            <a:off x="1043529" y="3338977"/>
            <a:ext cx="2187018" cy="132343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smtClean="0">
                <a:latin typeface="UD Digi Kyokasho NK-R" panose="02020400000000000000" pitchFamily="18" charset="-128"/>
                <a:ea typeface="UD Digi Kyokasho NK-R" panose="02020400000000000000" pitchFamily="18" charset="-128"/>
              </a:rPr>
              <a:t>一旦、「クリップボード」に保存されます。</a:t>
            </a:r>
            <a:endParaRPr lang="en-US" altLang="ja-JP" sz="1600" dirty="0" smtClean="0">
              <a:latin typeface="UD Digi Kyokasho NK-R" panose="02020400000000000000" pitchFamily="18" charset="-128"/>
              <a:ea typeface="UD Digi Kyokasho NK-R" panose="02020400000000000000" pitchFamily="18" charset="-128"/>
            </a:endParaRPr>
          </a:p>
          <a:p>
            <a:pPr marL="0" indent="0">
              <a:lnSpc>
                <a:spcPct val="100000"/>
              </a:lnSpc>
              <a:spcBef>
                <a:spcPts val="0"/>
              </a:spcBef>
              <a:buFont typeface="Arial" panose="020B0604020202020204" pitchFamily="34" charset="0"/>
              <a:buNone/>
            </a:pPr>
            <a:r>
              <a:rPr lang="ja-JP" altLang="en-US" sz="1600" dirty="0" smtClean="0">
                <a:latin typeface="UD Digi Kyokasho NK-R" panose="02020400000000000000" pitchFamily="18" charset="-128"/>
                <a:ea typeface="UD Digi Kyokasho NK-R" panose="02020400000000000000" pitchFamily="18" charset="-128"/>
              </a:rPr>
              <a:t>そのあと</a:t>
            </a:r>
            <a:r>
              <a:rPr lang="ja-JP" altLang="en-US" sz="1600" dirty="0">
                <a:latin typeface="UD Digi Kyokasho NK-R" panose="02020400000000000000" pitchFamily="18" charset="-128"/>
                <a:ea typeface="UD Digi Kyokasho NK-R" panose="02020400000000000000" pitchFamily="18" charset="-128"/>
              </a:rPr>
              <a:t>、</a:t>
            </a:r>
            <a:r>
              <a:rPr lang="en-US" altLang="ja-JP" sz="1600" dirty="0" smtClean="0">
                <a:latin typeface="UD Digi Kyokasho NK-R" panose="02020400000000000000" pitchFamily="18" charset="-128"/>
                <a:ea typeface="UD Digi Kyokasho NK-R" panose="02020400000000000000" pitchFamily="18" charset="-128"/>
              </a:rPr>
              <a:t>Word</a:t>
            </a:r>
            <a:r>
              <a:rPr lang="ja-JP" altLang="en-US" sz="1600" dirty="0" smtClean="0">
                <a:latin typeface="UD Digi Kyokasho NK-R" panose="02020400000000000000" pitchFamily="18" charset="-128"/>
                <a:ea typeface="UD Digi Kyokasho NK-R" panose="02020400000000000000" pitchFamily="18" charset="-128"/>
              </a:rPr>
              <a:t>や</a:t>
            </a:r>
            <a:r>
              <a:rPr lang="en-US" altLang="ja-JP" sz="1600" dirty="0" smtClean="0">
                <a:latin typeface="UD Digi Kyokasho NK-R" panose="02020400000000000000" pitchFamily="18" charset="-128"/>
                <a:ea typeface="UD Digi Kyokasho NK-R" panose="02020400000000000000" pitchFamily="18" charset="-128"/>
              </a:rPr>
              <a:t>Power</a:t>
            </a:r>
            <a:r>
              <a:rPr lang="en-US" altLang="ja-JP" sz="1600" dirty="0">
                <a:latin typeface="UD Digi Kyokasho NK-R" panose="02020400000000000000" pitchFamily="18" charset="-128"/>
                <a:ea typeface="UD Digi Kyokasho NK-R" panose="02020400000000000000" pitchFamily="18" charset="-128"/>
              </a:rPr>
              <a:t>Point</a:t>
            </a:r>
            <a:r>
              <a:rPr lang="ja-JP" altLang="en-US" sz="1600" dirty="0" smtClean="0">
                <a:latin typeface="UD Digi Kyokasho NK-R" panose="02020400000000000000" pitchFamily="18" charset="-128"/>
                <a:ea typeface="UD Digi Kyokasho NK-R" panose="02020400000000000000" pitchFamily="18" charset="-128"/>
              </a:rPr>
              <a:t>の画面で「貼り付け」ます。</a:t>
            </a:r>
            <a:endParaRPr lang="ja-JP" altLang="en-US" sz="1600" dirty="0">
              <a:latin typeface="UD Digi Kyokasho NK-R" panose="02020400000000000000" pitchFamily="18" charset="-128"/>
              <a:ea typeface="UD Digi Kyokasho NK-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1ABF2452-8001-442B-92DF-483529762852}" type="slidenum">
              <a:rPr kumimoji="1" lang="ja-JP" altLang="en-US" smtClean="0"/>
              <a:t>3</a:t>
            </a:fld>
            <a:endParaRPr kumimoji="1" lang="ja-JP" altLang="en-US"/>
          </a:p>
        </p:txBody>
      </p:sp>
    </p:spTree>
    <p:extLst>
      <p:ext uri="{BB962C8B-B14F-4D97-AF65-F5344CB8AC3E}">
        <p14:creationId xmlns:p14="http://schemas.microsoft.com/office/powerpoint/2010/main" val="3585138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B984D9A-0F23-495E-82CC-3FAEDCBC7101}"/>
              </a:ext>
            </a:extLst>
          </p:cNvPr>
          <p:cNvSpPr>
            <a:spLocks noGrp="1"/>
          </p:cNvSpPr>
          <p:nvPr>
            <p:ph type="title"/>
          </p:nvPr>
        </p:nvSpPr>
        <p:spPr>
          <a:xfrm>
            <a:off x="628650" y="365127"/>
            <a:ext cx="7886700" cy="770338"/>
          </a:xfrm>
        </p:spPr>
        <p:txBody>
          <a:bodyPr>
            <a:normAutofit/>
          </a:bodyPr>
          <a:lstStyle/>
          <a:p>
            <a:r>
              <a:rPr kumimoji="1" lang="ja-JP" altLang="en-US" sz="3200" dirty="0">
                <a:latin typeface="UD Digi Kyokasho NK-R" panose="02020400000000000000" pitchFamily="18" charset="-128"/>
                <a:ea typeface="UD Digi Kyokasho NK-R" panose="02020400000000000000" pitchFamily="18" charset="-128"/>
              </a:rPr>
              <a:t>声を録音します。（ナレーションを付ける。）</a:t>
            </a:r>
          </a:p>
        </p:txBody>
      </p:sp>
      <p:sp>
        <p:nvSpPr>
          <p:cNvPr id="3" name="コンテンツ プレースホルダー 2">
            <a:extLst>
              <a:ext uri="{FF2B5EF4-FFF2-40B4-BE49-F238E27FC236}">
                <a16:creationId xmlns:a16="http://schemas.microsoft.com/office/drawing/2014/main" xmlns="" id="{27B54B0C-B677-4F75-AC1A-780E92FC9840}"/>
              </a:ext>
            </a:extLst>
          </p:cNvPr>
          <p:cNvSpPr>
            <a:spLocks noGrp="1"/>
          </p:cNvSpPr>
          <p:nvPr>
            <p:ph idx="1"/>
          </p:nvPr>
        </p:nvSpPr>
        <p:spPr>
          <a:xfrm>
            <a:off x="556568" y="1135465"/>
            <a:ext cx="7178762" cy="1743659"/>
          </a:xfrm>
        </p:spPr>
        <p:txBody>
          <a:bodyPr>
            <a:normAutofit/>
          </a:bodyPr>
          <a:lstStyle/>
          <a:p>
            <a:r>
              <a:rPr kumimoji="1" lang="ja-JP" altLang="en-US" sz="2400" dirty="0">
                <a:latin typeface="UD Digi Kyokasho NP-R" panose="02020400000000000000" pitchFamily="18" charset="-128"/>
                <a:ea typeface="UD Digi Kyokasho NP-R" panose="02020400000000000000" pitchFamily="18" charset="-128"/>
              </a:rPr>
              <a:t>「挿入＞オーディオ＞オーディオの録音」</a:t>
            </a:r>
            <a:endParaRPr kumimoji="1" lang="en-US" altLang="ja-JP" sz="2400" dirty="0">
              <a:latin typeface="UD Digi Kyokasho NP-R" panose="02020400000000000000" pitchFamily="18" charset="-128"/>
              <a:ea typeface="UD Digi Kyokasho NP-R" panose="02020400000000000000" pitchFamily="18" charset="-128"/>
            </a:endParaRPr>
          </a:p>
          <a:p>
            <a:pPr marL="0" indent="0">
              <a:lnSpc>
                <a:spcPct val="100000"/>
              </a:lnSpc>
              <a:spcBef>
                <a:spcPts val="0"/>
              </a:spcBef>
              <a:buNone/>
            </a:pPr>
            <a:r>
              <a:rPr kumimoji="1" lang="ja-JP" altLang="en-US" sz="1800" dirty="0">
                <a:latin typeface="UD Digi Kyokasho NP-R" panose="02020400000000000000" pitchFamily="18" charset="-128"/>
                <a:ea typeface="UD Digi Kyokasho NP-R" panose="02020400000000000000" pitchFamily="18" charset="-128"/>
              </a:rPr>
              <a:t>　</a:t>
            </a:r>
            <a:r>
              <a:rPr lang="ja-JP" altLang="en-US" sz="2000" dirty="0">
                <a:latin typeface="UD Digi Kyokasho NP-R" panose="02020400000000000000" pitchFamily="18" charset="-128"/>
                <a:ea typeface="UD Digi Kyokasho NP-R" panose="02020400000000000000" pitchFamily="18" charset="-128"/>
              </a:rPr>
              <a:t>単純に、各スライドに音声を付けたいときに使います。</a:t>
            </a:r>
            <a:endParaRPr lang="en-US" altLang="ja-JP" sz="2000" dirty="0">
              <a:latin typeface="UD Digi Kyokasho NP-R" panose="02020400000000000000" pitchFamily="18" charset="-128"/>
              <a:ea typeface="UD Digi Kyokasho NP-R" panose="02020400000000000000" pitchFamily="18" charset="-128"/>
            </a:endParaRPr>
          </a:p>
          <a:p>
            <a:pPr marL="0" indent="0">
              <a:lnSpc>
                <a:spcPct val="100000"/>
              </a:lnSpc>
              <a:spcBef>
                <a:spcPts val="0"/>
              </a:spcBef>
              <a:buNone/>
            </a:pPr>
            <a:r>
              <a:rPr lang="ja-JP" altLang="en-US" sz="2000" dirty="0" smtClean="0">
                <a:latin typeface="UD Digi Kyokasho NP-R" panose="02020400000000000000" pitchFamily="18" charset="-128"/>
                <a:ea typeface="UD Digi Kyokasho NP-R" panose="02020400000000000000" pitchFamily="18" charset="-128"/>
              </a:rPr>
              <a:t>　適宜</a:t>
            </a:r>
            <a:r>
              <a:rPr lang="ja-JP" altLang="en-US" sz="2000" dirty="0">
                <a:latin typeface="UD Digi Kyokasho NP-R" panose="02020400000000000000" pitchFamily="18" charset="-128"/>
                <a:ea typeface="UD Digi Kyokasho NP-R" panose="02020400000000000000" pitchFamily="18" charset="-128"/>
              </a:rPr>
              <a:t>名前を付けて録音を開始します。</a:t>
            </a:r>
            <a:endParaRPr lang="en-US" altLang="ja-JP" sz="2000" dirty="0">
              <a:latin typeface="UD Digi Kyokasho NP-R" panose="02020400000000000000" pitchFamily="18" charset="-128"/>
              <a:ea typeface="UD Digi Kyokasho NP-R" panose="02020400000000000000" pitchFamily="18" charset="-128"/>
            </a:endParaRPr>
          </a:p>
          <a:p>
            <a:pPr marL="0" indent="0">
              <a:lnSpc>
                <a:spcPct val="100000"/>
              </a:lnSpc>
              <a:spcBef>
                <a:spcPts val="0"/>
              </a:spcBef>
              <a:buNone/>
            </a:pPr>
            <a:r>
              <a:rPr lang="ja-JP" altLang="en-US" sz="2000" dirty="0" smtClean="0">
                <a:latin typeface="UD Digi Kyokasho NP-R" panose="02020400000000000000" pitchFamily="18" charset="-128"/>
                <a:ea typeface="UD Digi Kyokasho NP-R" panose="02020400000000000000" pitchFamily="18" charset="-128"/>
              </a:rPr>
              <a:t>　マイク</a:t>
            </a:r>
            <a:r>
              <a:rPr lang="ja-JP" altLang="en-US" sz="2000" dirty="0">
                <a:latin typeface="UD Digi Kyokasho NP-R" panose="02020400000000000000" pitchFamily="18" charset="-128"/>
                <a:ea typeface="UD Digi Kyokasho NP-R" panose="02020400000000000000" pitchFamily="18" charset="-128"/>
              </a:rPr>
              <a:t>内蔵の</a:t>
            </a:r>
            <a:r>
              <a:rPr lang="en-US" altLang="ja-JP" sz="2000" dirty="0">
                <a:latin typeface="UD Digi Kyokasho NP-R" panose="02020400000000000000" pitchFamily="18" charset="-128"/>
                <a:ea typeface="UD Digi Kyokasho NP-R" panose="02020400000000000000" pitchFamily="18" charset="-128"/>
              </a:rPr>
              <a:t>PC</a:t>
            </a:r>
            <a:r>
              <a:rPr lang="ja-JP" altLang="en-US" sz="2000" dirty="0">
                <a:latin typeface="UD Digi Kyokasho NP-R" panose="02020400000000000000" pitchFamily="18" charset="-128"/>
                <a:ea typeface="UD Digi Kyokasho NP-R" panose="02020400000000000000" pitchFamily="18" charset="-128"/>
              </a:rPr>
              <a:t>はそのまましゃべって</a:t>
            </a:r>
            <a:r>
              <a:rPr lang="en-US" altLang="ja-JP" sz="2000" dirty="0">
                <a:latin typeface="UD Digi Kyokasho NP-R" panose="02020400000000000000" pitchFamily="18" charset="-128"/>
                <a:ea typeface="UD Digi Kyokasho NP-R" panose="02020400000000000000" pitchFamily="18" charset="-128"/>
              </a:rPr>
              <a:t>OK</a:t>
            </a:r>
            <a:r>
              <a:rPr lang="ja-JP" altLang="en-US" sz="2000" dirty="0" err="1">
                <a:latin typeface="UD Digi Kyokasho NP-R" panose="02020400000000000000" pitchFamily="18" charset="-128"/>
                <a:ea typeface="UD Digi Kyokasho NP-R" panose="02020400000000000000" pitchFamily="18" charset="-128"/>
              </a:rPr>
              <a:t>。</a:t>
            </a:r>
            <a:endParaRPr lang="en-US" altLang="ja-JP" sz="2000" dirty="0">
              <a:latin typeface="UD Digi Kyokasho NP-R" panose="02020400000000000000" pitchFamily="18" charset="-128"/>
              <a:ea typeface="UD Digi Kyokasho NP-R" panose="02020400000000000000" pitchFamily="18" charset="-128"/>
            </a:endParaRPr>
          </a:p>
          <a:p>
            <a:pPr marL="0" indent="0">
              <a:lnSpc>
                <a:spcPct val="100000"/>
              </a:lnSpc>
              <a:spcBef>
                <a:spcPts val="0"/>
              </a:spcBef>
              <a:buNone/>
            </a:pPr>
            <a:r>
              <a:rPr lang="ja-JP" altLang="en-US" sz="2000" dirty="0" smtClean="0">
                <a:latin typeface="UD Digi Kyokasho NP-R" panose="02020400000000000000" pitchFamily="18" charset="-128"/>
                <a:ea typeface="UD Digi Kyokasho NP-R" panose="02020400000000000000" pitchFamily="18" charset="-128"/>
              </a:rPr>
              <a:t>　ない</a:t>
            </a:r>
            <a:r>
              <a:rPr lang="ja-JP" altLang="en-US" sz="2000" dirty="0">
                <a:latin typeface="UD Digi Kyokasho NP-R" panose="02020400000000000000" pitchFamily="18" charset="-128"/>
                <a:ea typeface="UD Digi Kyokasho NP-R" panose="02020400000000000000" pitchFamily="18" charset="-128"/>
              </a:rPr>
              <a:t>場合は、外付けマイクを用意します。</a:t>
            </a:r>
            <a:endParaRPr lang="en-US" altLang="ja-JP" sz="2000" dirty="0">
              <a:latin typeface="UD Digi Kyokasho NP-R" panose="02020400000000000000" pitchFamily="18" charset="-128"/>
              <a:ea typeface="UD Digi Kyokasho NP-R" panose="02020400000000000000" pitchFamily="18" charset="-128"/>
            </a:endParaRPr>
          </a:p>
          <a:p>
            <a:pPr marL="0" indent="0">
              <a:lnSpc>
                <a:spcPct val="100000"/>
              </a:lnSpc>
              <a:spcBef>
                <a:spcPts val="0"/>
              </a:spcBef>
              <a:buNone/>
            </a:pPr>
            <a:endParaRPr kumimoji="1" lang="ja-JP" altLang="en-US" sz="2400" dirty="0">
              <a:latin typeface="UD Digi Kyokasho NP-R" panose="02020400000000000000" pitchFamily="18" charset="-128"/>
              <a:ea typeface="UD Digi Kyokasho NP-R" panose="02020400000000000000" pitchFamily="18" charset="-128"/>
            </a:endParaRPr>
          </a:p>
        </p:txBody>
      </p:sp>
      <p:pic>
        <p:nvPicPr>
          <p:cNvPr id="4" name="図 3">
            <a:extLst>
              <a:ext uri="{FF2B5EF4-FFF2-40B4-BE49-F238E27FC236}">
                <a16:creationId xmlns:a16="http://schemas.microsoft.com/office/drawing/2014/main" xmlns="" id="{0BA5C80F-790B-4147-A1DC-2A3591BEB917}"/>
              </a:ext>
            </a:extLst>
          </p:cNvPr>
          <p:cNvPicPr>
            <a:picLocks noChangeAspect="1"/>
          </p:cNvPicPr>
          <p:nvPr/>
        </p:nvPicPr>
        <p:blipFill rotWithShape="1">
          <a:blip r:embed="rId2"/>
          <a:srcRect l="17253" t="1893" r="2087" b="10196"/>
          <a:stretch/>
        </p:blipFill>
        <p:spPr>
          <a:xfrm>
            <a:off x="3296529" y="2908056"/>
            <a:ext cx="5519317" cy="3383778"/>
          </a:xfrm>
          <a:prstGeom prst="rect">
            <a:avLst/>
          </a:prstGeom>
        </p:spPr>
      </p:pic>
      <p:sp>
        <p:nvSpPr>
          <p:cNvPr id="5" name="コンテンツ プレースホルダー 2">
            <a:extLst>
              <a:ext uri="{FF2B5EF4-FFF2-40B4-BE49-F238E27FC236}">
                <a16:creationId xmlns:a16="http://schemas.microsoft.com/office/drawing/2014/main" xmlns="" id="{27B54B0C-B677-4F75-AC1A-780E92FC9840}"/>
              </a:ext>
            </a:extLst>
          </p:cNvPr>
          <p:cNvSpPr txBox="1">
            <a:spLocks/>
          </p:cNvSpPr>
          <p:nvPr/>
        </p:nvSpPr>
        <p:spPr>
          <a:xfrm>
            <a:off x="449583" y="3311134"/>
            <a:ext cx="2689033" cy="2208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800" dirty="0" smtClean="0">
                <a:latin typeface="UD Digi Kyokasho NP-R" panose="02020400000000000000" pitchFamily="18" charset="-128"/>
                <a:ea typeface="UD Digi Kyokasho NP-R" panose="02020400000000000000" pitchFamily="18" charset="-128"/>
              </a:rPr>
              <a:t>＜注意＞</a:t>
            </a:r>
            <a:endParaRPr lang="en-US" altLang="ja-JP" sz="1800" dirty="0" smtClean="0">
              <a:latin typeface="UD Digi Kyokasho NP-R" panose="02020400000000000000" pitchFamily="18" charset="-128"/>
              <a:ea typeface="UD Digi Kyokasho NP-R" panose="02020400000000000000" pitchFamily="18" charset="-128"/>
            </a:endParaRPr>
          </a:p>
          <a:p>
            <a:pPr marL="0" indent="0">
              <a:lnSpc>
                <a:spcPct val="100000"/>
              </a:lnSpc>
              <a:spcBef>
                <a:spcPts val="0"/>
              </a:spcBef>
              <a:buFont typeface="Arial" panose="020B0604020202020204" pitchFamily="34" charset="0"/>
              <a:buNone/>
            </a:pPr>
            <a:r>
              <a:rPr lang="en-US" altLang="ja-JP" sz="1800" dirty="0" smtClean="0">
                <a:latin typeface="UD Digi Kyokasho NP-R" panose="02020400000000000000" pitchFamily="18" charset="-128"/>
                <a:ea typeface="UD Digi Kyokasho NP-R" panose="02020400000000000000" pitchFamily="18" charset="-128"/>
              </a:rPr>
              <a:t>PC</a:t>
            </a:r>
            <a:r>
              <a:rPr lang="ja-JP" altLang="en-US" sz="1800" dirty="0" smtClean="0">
                <a:latin typeface="UD Digi Kyokasho NP-R" panose="02020400000000000000" pitchFamily="18" charset="-128"/>
                <a:ea typeface="UD Digi Kyokasho NP-R" panose="02020400000000000000" pitchFamily="18" charset="-128"/>
              </a:rPr>
              <a:t>内臓マイクは周囲の音を拾いやすいので、話し声だけをはっきり録音したい場合は、外付けマイクの使用を</a:t>
            </a:r>
            <a:r>
              <a:rPr lang="ja-JP" altLang="en-US" sz="1800" dirty="0" smtClean="0">
                <a:latin typeface="UD Digi Kyokasho NP-R" panose="02020400000000000000" pitchFamily="18" charset="-128"/>
                <a:ea typeface="UD Digi Kyokasho NP-R" panose="02020400000000000000" pitchFamily="18" charset="-128"/>
              </a:rPr>
              <a:t>おすすめします</a:t>
            </a:r>
            <a:r>
              <a:rPr lang="ja-JP" altLang="en-US" sz="1800" dirty="0" smtClean="0">
                <a:latin typeface="UD Digi Kyokasho NP-R" panose="02020400000000000000" pitchFamily="18" charset="-128"/>
                <a:ea typeface="UD Digi Kyokasho NP-R" panose="02020400000000000000" pitchFamily="18" charset="-128"/>
              </a:rPr>
              <a:t>。</a:t>
            </a:r>
            <a:endParaRPr lang="en-US" altLang="ja-JP" sz="1800" dirty="0" smtClean="0">
              <a:latin typeface="UD Digi Kyokasho NP-R" panose="02020400000000000000" pitchFamily="18" charset="-128"/>
              <a:ea typeface="UD Digi Kyokasho NP-R" panose="02020400000000000000" pitchFamily="18" charset="-128"/>
            </a:endParaRPr>
          </a:p>
          <a:p>
            <a:pPr marL="0" indent="0">
              <a:buFont typeface="Arial" panose="020B0604020202020204" pitchFamily="34" charset="0"/>
              <a:buNone/>
            </a:pPr>
            <a:endParaRPr lang="ja-JP" altLang="en-US" sz="1800" dirty="0">
              <a:latin typeface="UD Digi Kyokasho NP-R" panose="02020400000000000000" pitchFamily="18" charset="-128"/>
              <a:ea typeface="UD Digi Kyokasho NP-R" panose="02020400000000000000" pitchFamily="18" charset="-128"/>
            </a:endParaRPr>
          </a:p>
        </p:txBody>
      </p:sp>
      <p:sp>
        <p:nvSpPr>
          <p:cNvPr id="6" name="スライド番号プレースホルダー 5"/>
          <p:cNvSpPr>
            <a:spLocks noGrp="1"/>
          </p:cNvSpPr>
          <p:nvPr>
            <p:ph type="sldNum" sz="quarter" idx="12"/>
          </p:nvPr>
        </p:nvSpPr>
        <p:spPr/>
        <p:txBody>
          <a:bodyPr/>
          <a:lstStyle/>
          <a:p>
            <a:fld id="{1ABF2452-8001-442B-92DF-483529762852}" type="slidenum">
              <a:rPr kumimoji="1" lang="ja-JP" altLang="en-US" smtClean="0"/>
              <a:t>4</a:t>
            </a:fld>
            <a:endParaRPr kumimoji="1" lang="ja-JP" altLang="en-US"/>
          </a:p>
        </p:txBody>
      </p:sp>
    </p:spTree>
    <p:extLst>
      <p:ext uri="{BB962C8B-B14F-4D97-AF65-F5344CB8AC3E}">
        <p14:creationId xmlns:p14="http://schemas.microsoft.com/office/powerpoint/2010/main" val="4104036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C04FBF6-5485-4A9B-9E30-6BB3DE100D79}"/>
              </a:ext>
            </a:extLst>
          </p:cNvPr>
          <p:cNvSpPr>
            <a:spLocks noGrp="1"/>
          </p:cNvSpPr>
          <p:nvPr>
            <p:ph type="title"/>
          </p:nvPr>
        </p:nvSpPr>
        <p:spPr>
          <a:xfrm>
            <a:off x="628650" y="365127"/>
            <a:ext cx="7886700" cy="709530"/>
          </a:xfrm>
        </p:spPr>
        <p:txBody>
          <a:bodyPr>
            <a:normAutofit/>
          </a:bodyPr>
          <a:lstStyle/>
          <a:p>
            <a:r>
              <a:rPr kumimoji="1" lang="ja-JP" altLang="en-US" sz="3200" dirty="0">
                <a:latin typeface="UD Digi Kyokasho NK-R" panose="02020400000000000000" pitchFamily="18" charset="-128"/>
                <a:ea typeface="UD Digi Kyokasho NK-R" panose="02020400000000000000" pitchFamily="18" charset="-128"/>
              </a:rPr>
              <a:t>スライドごとに録音してみました。</a:t>
            </a:r>
          </a:p>
        </p:txBody>
      </p:sp>
      <p:sp>
        <p:nvSpPr>
          <p:cNvPr id="5" name="コンテンツ プレースホルダー 4">
            <a:extLst>
              <a:ext uri="{FF2B5EF4-FFF2-40B4-BE49-F238E27FC236}">
                <a16:creationId xmlns:a16="http://schemas.microsoft.com/office/drawing/2014/main" xmlns="" id="{B844FCA0-A8ED-4C5A-BBE1-94598D9DCEF2}"/>
              </a:ext>
            </a:extLst>
          </p:cNvPr>
          <p:cNvSpPr txBox="1">
            <a:spLocks noGrp="1"/>
          </p:cNvSpPr>
          <p:nvPr>
            <p:ph sz="half" idx="1"/>
          </p:nvPr>
        </p:nvSpPr>
        <p:spPr>
          <a:xfrm>
            <a:off x="628650" y="987282"/>
            <a:ext cx="7126663" cy="1323439"/>
          </a:xfrm>
          <a:prstGeom prst="rect">
            <a:avLst/>
          </a:prstGeom>
          <a:noFill/>
        </p:spPr>
        <p:txBody>
          <a:bodyPr wrap="square" rtlCol="0">
            <a:spAutoFit/>
          </a:bodyPr>
          <a:lstStyle/>
          <a:p>
            <a:pPr>
              <a:lnSpc>
                <a:spcPct val="100000"/>
              </a:lnSpc>
              <a:spcBef>
                <a:spcPts val="0"/>
              </a:spcBef>
            </a:pPr>
            <a:r>
              <a:rPr kumimoji="1" lang="ja-JP" altLang="en-US" sz="1600" dirty="0">
                <a:latin typeface="UD Digi Kyokasho NK-R" panose="02020400000000000000" pitchFamily="18" charset="-128"/>
                <a:ea typeface="UD Digi Kyokasho NK-R" panose="02020400000000000000" pitchFamily="18" charset="-128"/>
              </a:rPr>
              <a:t>音声のあるスライドはスピーカーのマークが現れます。（位置は変えられます</a:t>
            </a:r>
            <a:r>
              <a:rPr kumimoji="1" lang="ja-JP" altLang="en-US" sz="1600" dirty="0" smtClean="0">
                <a:latin typeface="UD Digi Kyokasho NK-R" panose="02020400000000000000" pitchFamily="18" charset="-128"/>
                <a:ea typeface="UD Digi Kyokasho NK-R" panose="02020400000000000000" pitchFamily="18" charset="-128"/>
              </a:rPr>
              <a:t>。見せなくすることもできます。）</a:t>
            </a:r>
            <a:endParaRPr kumimoji="1" lang="en-US" altLang="ja-JP" sz="1600" dirty="0">
              <a:latin typeface="UD Digi Kyokasho NK-R" panose="02020400000000000000" pitchFamily="18" charset="-128"/>
              <a:ea typeface="UD Digi Kyokasho NK-R" panose="02020400000000000000" pitchFamily="18" charset="-128"/>
            </a:endParaRPr>
          </a:p>
          <a:p>
            <a:pPr>
              <a:lnSpc>
                <a:spcPct val="100000"/>
              </a:lnSpc>
              <a:spcBef>
                <a:spcPts val="0"/>
              </a:spcBef>
            </a:pPr>
            <a:r>
              <a:rPr kumimoji="1" lang="ja-JP" altLang="en-US" sz="1600" dirty="0">
                <a:latin typeface="UD Digi Kyokasho NK-R" panose="02020400000000000000" pitchFamily="18" charset="-128"/>
                <a:ea typeface="UD Digi Kyokasho NK-R" panose="02020400000000000000" pitchFamily="18" charset="-128"/>
              </a:rPr>
              <a:t>音声のあるスライドに「★（アニメーション）」の表示が出ます。</a:t>
            </a:r>
            <a:endParaRPr kumimoji="1" lang="en-US" altLang="ja-JP" sz="1600" dirty="0">
              <a:latin typeface="UD Digi Kyokasho NK-R" panose="02020400000000000000" pitchFamily="18" charset="-128"/>
              <a:ea typeface="UD Digi Kyokasho NK-R" panose="02020400000000000000" pitchFamily="18" charset="-128"/>
            </a:endParaRPr>
          </a:p>
          <a:p>
            <a:pPr>
              <a:lnSpc>
                <a:spcPct val="100000"/>
              </a:lnSpc>
              <a:spcBef>
                <a:spcPts val="0"/>
              </a:spcBef>
            </a:pPr>
            <a:r>
              <a:rPr kumimoji="1" lang="ja-JP" altLang="en-US" sz="1600" dirty="0">
                <a:latin typeface="UD Digi Kyokasho NK-R" panose="02020400000000000000" pitchFamily="18" charset="-128"/>
                <a:ea typeface="UD Digi Kyokasho NK-R" panose="02020400000000000000" pitchFamily="18" charset="-128"/>
              </a:rPr>
              <a:t>録音ボタンを押してから実際に録音が始まるまで少し時間がかかりますので</a:t>
            </a:r>
            <a:endParaRPr kumimoji="1" lang="en-US" altLang="ja-JP" sz="1600" dirty="0">
              <a:latin typeface="UD Digi Kyokasho NK-R" panose="02020400000000000000" pitchFamily="18" charset="-128"/>
              <a:ea typeface="UD Digi Kyokasho NK-R" panose="02020400000000000000" pitchFamily="18" charset="-128"/>
            </a:endParaRPr>
          </a:p>
          <a:p>
            <a:pPr marL="0" indent="0">
              <a:lnSpc>
                <a:spcPct val="100000"/>
              </a:lnSpc>
              <a:spcBef>
                <a:spcPts val="0"/>
              </a:spcBef>
              <a:buNone/>
            </a:pPr>
            <a:r>
              <a:rPr kumimoji="1" lang="ja-JP" altLang="en-US" sz="1600" dirty="0">
                <a:latin typeface="UD Digi Kyokasho NK-R" panose="02020400000000000000" pitchFamily="18" charset="-128"/>
                <a:ea typeface="UD Digi Kyokasho NK-R" panose="02020400000000000000" pitchFamily="18" charset="-128"/>
              </a:rPr>
              <a:t>　　出だしが欠けないようご注意ください。</a:t>
            </a:r>
          </a:p>
        </p:txBody>
      </p:sp>
      <p:pic>
        <p:nvPicPr>
          <p:cNvPr id="9" name="図 8">
            <a:extLst>
              <a:ext uri="{FF2B5EF4-FFF2-40B4-BE49-F238E27FC236}">
                <a16:creationId xmlns:a16="http://schemas.microsoft.com/office/drawing/2014/main" xmlns="" id="{12F9BCEA-A643-42B6-9E6A-AFE82F43EE64}"/>
              </a:ext>
            </a:extLst>
          </p:cNvPr>
          <p:cNvPicPr>
            <a:picLocks noChangeAspect="1"/>
          </p:cNvPicPr>
          <p:nvPr/>
        </p:nvPicPr>
        <p:blipFill>
          <a:blip r:embed="rId5"/>
          <a:stretch>
            <a:fillRect/>
          </a:stretch>
        </p:blipFill>
        <p:spPr>
          <a:xfrm>
            <a:off x="1766053" y="2319224"/>
            <a:ext cx="7126664" cy="4173649"/>
          </a:xfrm>
          <a:prstGeom prst="rect">
            <a:avLst/>
          </a:prstGeom>
        </p:spPr>
      </p:pic>
      <p:sp>
        <p:nvSpPr>
          <p:cNvPr id="10" name="楕円 9">
            <a:extLst>
              <a:ext uri="{FF2B5EF4-FFF2-40B4-BE49-F238E27FC236}">
                <a16:creationId xmlns:a16="http://schemas.microsoft.com/office/drawing/2014/main" xmlns="" id="{1BF95843-95A1-4F9C-8CCA-ED1B14EC0732}"/>
              </a:ext>
            </a:extLst>
          </p:cNvPr>
          <p:cNvSpPr/>
          <p:nvPr/>
        </p:nvSpPr>
        <p:spPr>
          <a:xfrm>
            <a:off x="5637227" y="4110088"/>
            <a:ext cx="1224000" cy="1224000"/>
          </a:xfrm>
          <a:prstGeom prst="ellipse">
            <a:avLst/>
          </a:prstGeom>
          <a:noFill/>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xmlns="" id="{86BD9320-D674-407F-9209-7AB1535DF4B5}"/>
              </a:ext>
            </a:extLst>
          </p:cNvPr>
          <p:cNvSpPr>
            <a:spLocks noChangeAspect="1"/>
          </p:cNvSpPr>
          <p:nvPr/>
        </p:nvSpPr>
        <p:spPr>
          <a:xfrm>
            <a:off x="1425324" y="2979000"/>
            <a:ext cx="900000" cy="900000"/>
          </a:xfrm>
          <a:prstGeom prst="ellipse">
            <a:avLst/>
          </a:prstGeom>
          <a:noFill/>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pic>
        <p:nvPicPr>
          <p:cNvPr id="12" name="録音してみました">
            <a:hlinkClick r:id="" action="ppaction://media"/>
            <a:extLst>
              <a:ext uri="{FF2B5EF4-FFF2-40B4-BE49-F238E27FC236}">
                <a16:creationId xmlns:a16="http://schemas.microsoft.com/office/drawing/2014/main" xmlns="" id="{973F327D-A292-41B5-903B-88F1A8C5CCD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51283" y="6249191"/>
            <a:ext cx="487363" cy="487363"/>
          </a:xfrm>
          <a:prstGeom prst="rect">
            <a:avLst/>
          </a:prstGeom>
        </p:spPr>
      </p:pic>
      <p:cxnSp>
        <p:nvCxnSpPr>
          <p:cNvPr id="4" name="直線矢印コネクタ 3"/>
          <p:cNvCxnSpPr/>
          <p:nvPr/>
        </p:nvCxnSpPr>
        <p:spPr>
          <a:xfrm flipV="1">
            <a:off x="545085" y="5572897"/>
            <a:ext cx="193561" cy="565083"/>
          </a:xfrm>
          <a:prstGeom prst="straightConnector1">
            <a:avLst/>
          </a:prstGeom>
          <a:ln w="57150" cap="rnd">
            <a:solidFill>
              <a:schemeClr val="accent2"/>
            </a:solidFill>
            <a:round/>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四角形: 角を丸くする 5">
            <a:extLst>
              <a:ext uri="{FF2B5EF4-FFF2-40B4-BE49-F238E27FC236}">
                <a16:creationId xmlns:a16="http://schemas.microsoft.com/office/drawing/2014/main" xmlns="" id="{24C9C193-C720-4F44-B6B8-BBAE29B2FD9D}"/>
              </a:ext>
            </a:extLst>
          </p:cNvPr>
          <p:cNvSpPr/>
          <p:nvPr/>
        </p:nvSpPr>
        <p:spPr>
          <a:xfrm>
            <a:off x="206154" y="4868562"/>
            <a:ext cx="1375512" cy="654519"/>
          </a:xfrm>
          <a:prstGeom prst="roundRect">
            <a:avLst/>
          </a:prstGeom>
          <a:noFill/>
          <a:ln w="19050">
            <a:prstDash val="dash"/>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smtClean="0">
                <a:latin typeface="UD Digi Kyokasho NK-B" panose="02020700000000000000" pitchFamily="18" charset="-128"/>
                <a:ea typeface="UD Digi Kyokasho NK-B" panose="02020700000000000000" pitchFamily="18" charset="-128"/>
              </a:rPr>
              <a:t>このスライドは</a:t>
            </a:r>
            <a:endParaRPr kumimoji="1" lang="en-US" altLang="ja-JP" sz="1400" dirty="0" smtClean="0">
              <a:latin typeface="UD Digi Kyokasho NK-B" panose="02020700000000000000" pitchFamily="18" charset="-128"/>
              <a:ea typeface="UD Digi Kyokasho NK-B" panose="02020700000000000000" pitchFamily="18" charset="-128"/>
            </a:endParaRPr>
          </a:p>
          <a:p>
            <a:r>
              <a:rPr kumimoji="1" lang="ja-JP" altLang="en-US" sz="1400" dirty="0" smtClean="0">
                <a:latin typeface="UD Digi Kyokasho NK-B" panose="02020700000000000000" pitchFamily="18" charset="-128"/>
                <a:ea typeface="UD Digi Kyokasho NK-B" panose="02020700000000000000" pitchFamily="18" charset="-128"/>
              </a:rPr>
              <a:t>ここ</a:t>
            </a:r>
            <a:r>
              <a:rPr kumimoji="1" lang="ja-JP" altLang="en-US" sz="1400" dirty="0">
                <a:latin typeface="UD Digi Kyokasho NK-B" panose="02020700000000000000" pitchFamily="18" charset="-128"/>
                <a:ea typeface="UD Digi Kyokasho NK-B" panose="02020700000000000000" pitchFamily="18" charset="-128"/>
              </a:rPr>
              <a:t>。</a:t>
            </a:r>
          </a:p>
        </p:txBody>
      </p:sp>
      <p:sp>
        <p:nvSpPr>
          <p:cNvPr id="3" name="スライド番号プレースホルダー 2"/>
          <p:cNvSpPr>
            <a:spLocks noGrp="1"/>
          </p:cNvSpPr>
          <p:nvPr>
            <p:ph type="sldNum" sz="quarter" idx="12"/>
          </p:nvPr>
        </p:nvSpPr>
        <p:spPr/>
        <p:txBody>
          <a:bodyPr/>
          <a:lstStyle/>
          <a:p>
            <a:fld id="{1ABF2452-8001-442B-92DF-483529762852}" type="slidenum">
              <a:rPr kumimoji="1" lang="ja-JP" altLang="en-US" smtClean="0"/>
              <a:t>5</a:t>
            </a:fld>
            <a:endParaRPr kumimoji="1" lang="ja-JP" altLang="en-US"/>
          </a:p>
        </p:txBody>
      </p:sp>
    </p:spTree>
    <p:custDataLst>
      <p:tags r:id="rId1"/>
    </p:custDataLst>
    <p:extLst>
      <p:ext uri="{BB962C8B-B14F-4D97-AF65-F5344CB8AC3E}">
        <p14:creationId xmlns:p14="http://schemas.microsoft.com/office/powerpoint/2010/main" val="30627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F7A1A05-F71C-4280-A311-5601B6C39E06}"/>
              </a:ext>
            </a:extLst>
          </p:cNvPr>
          <p:cNvSpPr>
            <a:spLocks noGrp="1"/>
          </p:cNvSpPr>
          <p:nvPr>
            <p:ph type="title"/>
          </p:nvPr>
        </p:nvSpPr>
        <p:spPr>
          <a:xfrm>
            <a:off x="628650" y="365126"/>
            <a:ext cx="7886700" cy="700103"/>
          </a:xfrm>
        </p:spPr>
        <p:txBody>
          <a:bodyPr>
            <a:normAutofit/>
          </a:bodyPr>
          <a:lstStyle/>
          <a:p>
            <a:r>
              <a:rPr kumimoji="1" lang="ja-JP" altLang="en-US" sz="3200" dirty="0">
                <a:latin typeface="UD Digi Kyokasho NK-R" panose="02020400000000000000" pitchFamily="18" charset="-128"/>
                <a:ea typeface="UD Digi Kyokasho NK-R" panose="02020400000000000000" pitchFamily="18" charset="-128"/>
              </a:rPr>
              <a:t>「スライドショーの記録」を使ってみます。</a:t>
            </a:r>
          </a:p>
        </p:txBody>
      </p:sp>
      <p:sp>
        <p:nvSpPr>
          <p:cNvPr id="3" name="コンテンツ プレースホルダー 2">
            <a:extLst>
              <a:ext uri="{FF2B5EF4-FFF2-40B4-BE49-F238E27FC236}">
                <a16:creationId xmlns:a16="http://schemas.microsoft.com/office/drawing/2014/main" xmlns="" id="{574C90DB-570F-49E0-813A-4860BC54E915}"/>
              </a:ext>
            </a:extLst>
          </p:cNvPr>
          <p:cNvSpPr>
            <a:spLocks noGrp="1"/>
          </p:cNvSpPr>
          <p:nvPr>
            <p:ph idx="1"/>
          </p:nvPr>
        </p:nvSpPr>
        <p:spPr>
          <a:xfrm>
            <a:off x="628650" y="1065229"/>
            <a:ext cx="7327573" cy="4351338"/>
          </a:xfrm>
        </p:spPr>
        <p:txBody>
          <a:bodyPr>
            <a:normAutofit/>
          </a:bodyPr>
          <a:lstStyle/>
          <a:p>
            <a:pPr marL="0" indent="0">
              <a:buNone/>
            </a:pPr>
            <a:r>
              <a:rPr kumimoji="1" lang="ja-JP" altLang="en-US" sz="2400" dirty="0">
                <a:latin typeface="UD Digi Kyokasho NP-R" panose="02020400000000000000" pitchFamily="18" charset="-128"/>
                <a:ea typeface="UD Digi Kyokasho NP-R" panose="02020400000000000000" pitchFamily="18" charset="-128"/>
              </a:rPr>
              <a:t>「スライドショ－＞スライドショーの記録」</a:t>
            </a:r>
            <a:endParaRPr kumimoji="1" lang="en-US" altLang="ja-JP" sz="2400" dirty="0">
              <a:latin typeface="UD Digi Kyokasho NP-R" panose="02020400000000000000" pitchFamily="18" charset="-128"/>
              <a:ea typeface="UD Digi Kyokasho NP-R" panose="02020400000000000000" pitchFamily="18" charset="-128"/>
            </a:endParaRPr>
          </a:p>
          <a:p>
            <a:r>
              <a:rPr kumimoji="1" lang="ja-JP" altLang="en-US" sz="2000" dirty="0">
                <a:latin typeface="UD Digi Kyokasho NP-R" panose="02020400000000000000" pitchFamily="18" charset="-128"/>
                <a:ea typeface="UD Digi Kyokasho NP-R" panose="02020400000000000000" pitchFamily="18" charset="-128"/>
              </a:rPr>
              <a:t>これを使うと、ナレーションの他、マウスポインタの動きやスライド上に</a:t>
            </a:r>
            <a:r>
              <a:rPr kumimoji="1" lang="ja-JP" altLang="en-US" sz="2000" dirty="0" smtClean="0">
                <a:latin typeface="UD Digi Kyokasho NP-R" panose="02020400000000000000" pitchFamily="18" charset="-128"/>
                <a:ea typeface="UD Digi Kyokasho NP-R" panose="02020400000000000000" pitchFamily="18" charset="-128"/>
              </a:rPr>
              <a:t>線</a:t>
            </a:r>
            <a:r>
              <a:rPr lang="ja-JP" altLang="en-US" sz="2000" dirty="0" smtClean="0">
                <a:latin typeface="UD Digi Kyokasho NP-R" panose="02020400000000000000" pitchFamily="18" charset="-128"/>
                <a:ea typeface="UD Digi Kyokasho NP-R" panose="02020400000000000000" pitchFamily="18" charset="-128"/>
              </a:rPr>
              <a:t>を引く動作</a:t>
            </a:r>
            <a:r>
              <a:rPr kumimoji="1" lang="ja-JP" altLang="en-US" sz="2000" dirty="0" smtClean="0">
                <a:latin typeface="UD Digi Kyokasho NP-R" panose="02020400000000000000" pitchFamily="18" charset="-128"/>
                <a:ea typeface="UD Digi Kyokasho NP-R" panose="02020400000000000000" pitchFamily="18" charset="-128"/>
              </a:rPr>
              <a:t>も</a:t>
            </a:r>
            <a:r>
              <a:rPr kumimoji="1" lang="ja-JP" altLang="en-US" sz="2000" dirty="0">
                <a:latin typeface="UD Digi Kyokasho NP-R" panose="02020400000000000000" pitchFamily="18" charset="-128"/>
                <a:ea typeface="UD Digi Kyokasho NP-R" panose="02020400000000000000" pitchFamily="18" charset="-128"/>
              </a:rPr>
              <a:t>記録されます。</a:t>
            </a:r>
            <a:endParaRPr kumimoji="1" lang="en-US" altLang="ja-JP" sz="2000" dirty="0">
              <a:latin typeface="UD Digi Kyokasho NP-R" panose="02020400000000000000" pitchFamily="18" charset="-128"/>
              <a:ea typeface="UD Digi Kyokasho NP-R" panose="02020400000000000000" pitchFamily="18" charset="-128"/>
            </a:endParaRPr>
          </a:p>
          <a:p>
            <a:r>
              <a:rPr kumimoji="1" lang="ja-JP" altLang="en-US" sz="2000" dirty="0">
                <a:latin typeface="UD Digi Kyokasho NP-R" panose="02020400000000000000" pitchFamily="18" charset="-128"/>
                <a:ea typeface="UD Digi Kyokasho NP-R" panose="02020400000000000000" pitchFamily="18" charset="-128"/>
              </a:rPr>
              <a:t>授業で行うように、スライドに合わせて説明したり、線を引く、アニメーションを動かす、などが記録でき、スライドショ</a:t>
            </a:r>
            <a:r>
              <a:rPr kumimoji="1" lang="ja-JP" altLang="en-US" sz="2000" dirty="0" smtClean="0">
                <a:latin typeface="UD Digi Kyokasho NP-R" panose="02020400000000000000" pitchFamily="18" charset="-128"/>
                <a:ea typeface="UD Digi Kyokasho NP-R" panose="02020400000000000000" pitchFamily="18" charset="-128"/>
              </a:rPr>
              <a:t>－も連続して再生できます</a:t>
            </a:r>
            <a:r>
              <a:rPr kumimoji="1" lang="ja-JP" altLang="en-US" sz="2000" dirty="0">
                <a:latin typeface="UD Digi Kyokasho NP-R" panose="02020400000000000000" pitchFamily="18" charset="-128"/>
                <a:ea typeface="UD Digi Kyokasho NP-R" panose="02020400000000000000" pitchFamily="18" charset="-128"/>
              </a:rPr>
              <a:t>。</a:t>
            </a:r>
            <a:endParaRPr kumimoji="1" lang="en-US" altLang="ja-JP" sz="2000" dirty="0">
              <a:latin typeface="UD Digi Kyokasho NP-R" panose="02020400000000000000" pitchFamily="18" charset="-128"/>
              <a:ea typeface="UD Digi Kyokasho NP-R" panose="02020400000000000000" pitchFamily="18" charset="-128"/>
            </a:endParaRPr>
          </a:p>
          <a:p>
            <a:r>
              <a:rPr kumimoji="1" lang="ja-JP" altLang="en-US" sz="2000" dirty="0">
                <a:latin typeface="UD Digi Kyokasho NP-R" panose="02020400000000000000" pitchFamily="18" charset="-128"/>
                <a:ea typeface="UD Digi Kyokasho NP-R" panose="02020400000000000000" pitchFamily="18" charset="-128"/>
              </a:rPr>
              <a:t>ご自分の顔を画面の隅に</a:t>
            </a:r>
            <a:r>
              <a:rPr kumimoji="1" lang="ja-JP" altLang="en-US" sz="2000" dirty="0" smtClean="0">
                <a:latin typeface="UD Digi Kyokasho NP-R" panose="02020400000000000000" pitchFamily="18" charset="-128"/>
                <a:ea typeface="UD Digi Kyokasho NP-R" panose="02020400000000000000" pitchFamily="18" charset="-128"/>
              </a:rPr>
              <a:t>小さく</a:t>
            </a:r>
            <a:r>
              <a:rPr lang="ja-JP" altLang="en-US" sz="2000" dirty="0">
                <a:latin typeface="UD Digi Kyokasho NP-R" panose="02020400000000000000" pitchFamily="18" charset="-128"/>
                <a:ea typeface="UD Digi Kyokasho NP-R" panose="02020400000000000000" pitchFamily="18" charset="-128"/>
              </a:rPr>
              <a:t>映</a:t>
            </a:r>
            <a:r>
              <a:rPr lang="ja-JP" altLang="en-US" sz="2000" dirty="0" smtClean="0">
                <a:latin typeface="UD Digi Kyokasho NP-R" panose="02020400000000000000" pitchFamily="18" charset="-128"/>
                <a:ea typeface="UD Digi Kyokasho NP-R" panose="02020400000000000000" pitchFamily="18" charset="-128"/>
              </a:rPr>
              <a:t>して</a:t>
            </a:r>
            <a:r>
              <a:rPr kumimoji="1" lang="ja-JP" altLang="en-US" sz="2000" dirty="0" smtClean="0">
                <a:latin typeface="UD Digi Kyokasho NP-R" panose="02020400000000000000" pitchFamily="18" charset="-128"/>
                <a:ea typeface="UD Digi Kyokasho NP-R" panose="02020400000000000000" pitchFamily="18" charset="-128"/>
              </a:rPr>
              <a:t>おく</a:t>
            </a:r>
            <a:r>
              <a:rPr kumimoji="1" lang="ja-JP" altLang="en-US" sz="2000" dirty="0">
                <a:latin typeface="UD Digi Kyokasho NP-R" panose="02020400000000000000" pitchFamily="18" charset="-128"/>
                <a:ea typeface="UD Digi Kyokasho NP-R" panose="02020400000000000000" pitchFamily="18" charset="-128"/>
              </a:rPr>
              <a:t>こともできます</a:t>
            </a:r>
            <a:r>
              <a:rPr kumimoji="1" lang="ja-JP" altLang="en-US" sz="2000" dirty="0" smtClean="0">
                <a:latin typeface="UD Digi Kyokasho NP-R" panose="02020400000000000000" pitchFamily="18" charset="-128"/>
                <a:ea typeface="UD Digi Kyokasho NP-R" panose="02020400000000000000" pitchFamily="18" charset="-128"/>
              </a:rPr>
              <a:t>。（カメラが必要です。）</a:t>
            </a:r>
            <a:r>
              <a:rPr lang="en-US" altLang="ja-JP" sz="2000" dirty="0">
                <a:latin typeface="UD Digi Kyokasho NP-R" panose="02020400000000000000" pitchFamily="18" charset="-128"/>
                <a:ea typeface="UD Digi Kyokasho NP-R" panose="02020400000000000000" pitchFamily="18" charset="-128"/>
              </a:rPr>
              <a:t/>
            </a:r>
            <a:br>
              <a:rPr lang="en-US" altLang="ja-JP" sz="2000" dirty="0">
                <a:latin typeface="UD Digi Kyokasho NP-R" panose="02020400000000000000" pitchFamily="18" charset="-128"/>
                <a:ea typeface="UD Digi Kyokasho NP-R" panose="02020400000000000000" pitchFamily="18" charset="-128"/>
              </a:rPr>
            </a:br>
            <a:r>
              <a:rPr kumimoji="1" lang="ja-JP" altLang="en-US" sz="2000" dirty="0" smtClean="0">
                <a:latin typeface="UD Digi Kyokasho NP-R" panose="02020400000000000000" pitchFamily="18" charset="-128"/>
                <a:ea typeface="UD Digi Kyokasho NP-R" panose="02020400000000000000" pitchFamily="18" charset="-128"/>
              </a:rPr>
              <a:t>右下に出るので、文字や画像の</a:t>
            </a:r>
            <a:r>
              <a:rPr lang="ja-JP" altLang="en-US" sz="2000" dirty="0" smtClean="0">
                <a:latin typeface="UD Digi Kyokasho NP-R" panose="02020400000000000000" pitchFamily="18" charset="-128"/>
                <a:ea typeface="UD Digi Kyokasho NP-R" panose="02020400000000000000" pitchFamily="18" charset="-128"/>
              </a:rPr>
              <a:t>配置</a:t>
            </a:r>
            <a:r>
              <a:rPr kumimoji="1" lang="ja-JP" altLang="en-US" sz="2000" dirty="0" smtClean="0">
                <a:latin typeface="UD Digi Kyokasho NP-R" panose="02020400000000000000" pitchFamily="18" charset="-128"/>
                <a:ea typeface="UD Digi Kyokasho NP-R" panose="02020400000000000000" pitchFamily="18" charset="-128"/>
              </a:rPr>
              <a:t>に注意。</a:t>
            </a:r>
            <a:endParaRPr kumimoji="1" lang="ja-JP" altLang="en-US" sz="2000" dirty="0">
              <a:latin typeface="UD Digi Kyokasho NP-R" panose="02020400000000000000" pitchFamily="18" charset="-128"/>
              <a:ea typeface="UD Digi Kyokasho NP-R" panose="02020400000000000000" pitchFamily="18" charset="-128"/>
            </a:endParaRPr>
          </a:p>
        </p:txBody>
      </p:sp>
      <p:pic>
        <p:nvPicPr>
          <p:cNvPr id="4" name="図 3">
            <a:extLst>
              <a:ext uri="{FF2B5EF4-FFF2-40B4-BE49-F238E27FC236}">
                <a16:creationId xmlns:a16="http://schemas.microsoft.com/office/drawing/2014/main" xmlns="" id="{80A69DCC-0DE8-4B5B-A7B3-C1A20A3D7BE5}"/>
              </a:ext>
            </a:extLst>
          </p:cNvPr>
          <p:cNvPicPr>
            <a:picLocks noChangeAspect="1"/>
          </p:cNvPicPr>
          <p:nvPr/>
        </p:nvPicPr>
        <p:blipFill rotWithShape="1">
          <a:blip r:embed="rId2"/>
          <a:srcRect l="9279" t="1660" r="7954" b="40297"/>
          <a:stretch/>
        </p:blipFill>
        <p:spPr>
          <a:xfrm>
            <a:off x="946231" y="4194234"/>
            <a:ext cx="5762723" cy="2273185"/>
          </a:xfrm>
          <a:prstGeom prst="rect">
            <a:avLst/>
          </a:prstGeom>
          <a:ln w="3175">
            <a:solidFill>
              <a:schemeClr val="tx1"/>
            </a:solidFill>
          </a:ln>
        </p:spPr>
      </p:pic>
      <p:sp>
        <p:nvSpPr>
          <p:cNvPr id="6" name="四角形: 角を丸くする 5">
            <a:extLst>
              <a:ext uri="{FF2B5EF4-FFF2-40B4-BE49-F238E27FC236}">
                <a16:creationId xmlns:a16="http://schemas.microsoft.com/office/drawing/2014/main" xmlns="" id="{24C9C193-C720-4F44-B6B8-BBAE29B2FD9D}"/>
              </a:ext>
            </a:extLst>
          </p:cNvPr>
          <p:cNvSpPr/>
          <p:nvPr/>
        </p:nvSpPr>
        <p:spPr>
          <a:xfrm>
            <a:off x="7026535" y="5172385"/>
            <a:ext cx="2092751" cy="1661313"/>
          </a:xfrm>
          <a:prstGeom prst="roundRect">
            <a:avLst/>
          </a:prstGeom>
          <a:noFill/>
          <a:ln w="19050">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atin typeface="UD Digi Kyokasho NK-B" panose="02020700000000000000" pitchFamily="18" charset="-128"/>
                <a:ea typeface="UD Digi Kyokasho NK-B" panose="02020700000000000000" pitchFamily="18" charset="-128"/>
              </a:rPr>
              <a:t>このあたりに</a:t>
            </a:r>
            <a:endParaRPr kumimoji="1" lang="en-US" altLang="ja-JP" dirty="0">
              <a:latin typeface="UD Digi Kyokasho NK-B" panose="02020700000000000000" pitchFamily="18" charset="-128"/>
              <a:ea typeface="UD Digi Kyokasho NK-B" panose="02020700000000000000" pitchFamily="18" charset="-128"/>
            </a:endParaRPr>
          </a:p>
          <a:p>
            <a:pPr algn="ctr"/>
            <a:r>
              <a:rPr kumimoji="1" lang="ja-JP" altLang="en-US" dirty="0">
                <a:latin typeface="UD Digi Kyokasho NK-B" panose="02020700000000000000" pitchFamily="18" charset="-128"/>
                <a:ea typeface="UD Digi Kyokasho NK-B" panose="02020700000000000000" pitchFamily="18" charset="-128"/>
              </a:rPr>
              <a:t>顔を出せます。</a:t>
            </a:r>
          </a:p>
        </p:txBody>
      </p:sp>
      <p:sp>
        <p:nvSpPr>
          <p:cNvPr id="5" name="スライド番号プレースホルダー 4"/>
          <p:cNvSpPr>
            <a:spLocks noGrp="1"/>
          </p:cNvSpPr>
          <p:nvPr>
            <p:ph type="sldNum" sz="quarter" idx="12"/>
          </p:nvPr>
        </p:nvSpPr>
        <p:spPr/>
        <p:txBody>
          <a:bodyPr/>
          <a:lstStyle/>
          <a:p>
            <a:fld id="{1ABF2452-8001-442B-92DF-483529762852}" type="slidenum">
              <a:rPr kumimoji="1" lang="ja-JP" altLang="en-US" smtClean="0"/>
              <a:t>6</a:t>
            </a:fld>
            <a:endParaRPr kumimoji="1" lang="ja-JP" altLang="en-US"/>
          </a:p>
        </p:txBody>
      </p:sp>
    </p:spTree>
    <p:extLst>
      <p:ext uri="{BB962C8B-B14F-4D97-AF65-F5344CB8AC3E}">
        <p14:creationId xmlns:p14="http://schemas.microsoft.com/office/powerpoint/2010/main" val="596784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FAF7835-444C-48D7-A77C-143BFA8EB0D6}"/>
              </a:ext>
            </a:extLst>
          </p:cNvPr>
          <p:cNvSpPr>
            <a:spLocks noGrp="1"/>
          </p:cNvSpPr>
          <p:nvPr>
            <p:ph type="title"/>
          </p:nvPr>
        </p:nvSpPr>
        <p:spPr>
          <a:xfrm>
            <a:off x="628650" y="414554"/>
            <a:ext cx="7886700" cy="558701"/>
          </a:xfrm>
        </p:spPr>
        <p:txBody>
          <a:bodyPr>
            <a:normAutofit/>
          </a:bodyPr>
          <a:lstStyle/>
          <a:p>
            <a:r>
              <a:rPr kumimoji="1" lang="ja-JP" altLang="en-US" sz="2800" dirty="0">
                <a:latin typeface="UD Digi Kyokasho NP-R" panose="02020400000000000000" pitchFamily="18" charset="-128"/>
                <a:ea typeface="UD Digi Kyokasho NP-R" panose="02020400000000000000" pitchFamily="18" charset="-128"/>
              </a:rPr>
              <a:t>「スライドショーの記録」画面</a:t>
            </a:r>
          </a:p>
        </p:txBody>
      </p:sp>
      <p:sp>
        <p:nvSpPr>
          <p:cNvPr id="3" name="コンテンツ プレースホルダー 2">
            <a:extLst>
              <a:ext uri="{FF2B5EF4-FFF2-40B4-BE49-F238E27FC236}">
                <a16:creationId xmlns:a16="http://schemas.microsoft.com/office/drawing/2014/main" xmlns="" id="{FBC461FA-9553-47F9-96B1-4D6CFDB6662E}"/>
              </a:ext>
            </a:extLst>
          </p:cNvPr>
          <p:cNvSpPr>
            <a:spLocks noGrp="1"/>
          </p:cNvSpPr>
          <p:nvPr>
            <p:ph idx="1"/>
          </p:nvPr>
        </p:nvSpPr>
        <p:spPr>
          <a:xfrm>
            <a:off x="554509" y="1125350"/>
            <a:ext cx="7886700" cy="578447"/>
          </a:xfrm>
        </p:spPr>
        <p:txBody>
          <a:bodyPr>
            <a:normAutofit lnSpcReduction="10000"/>
          </a:bodyPr>
          <a:lstStyle/>
          <a:p>
            <a:pPr marL="0" indent="0">
              <a:buNone/>
            </a:pPr>
            <a:r>
              <a:rPr kumimoji="1" lang="ja-JP" altLang="en-US" sz="1800" dirty="0">
                <a:latin typeface="UD Digi Kyokasho NP-R" panose="02020400000000000000" pitchFamily="18" charset="-128"/>
                <a:ea typeface="UD Digi Kyokasho NP-R" panose="02020400000000000000" pitchFamily="18" charset="-128"/>
              </a:rPr>
              <a:t>「スライドショーの記録」を起動するとこの画面になります</a:t>
            </a:r>
            <a:r>
              <a:rPr kumimoji="1" lang="ja-JP" altLang="en-US" sz="1800" dirty="0" smtClean="0">
                <a:latin typeface="UD Digi Kyokasho NP-R" panose="02020400000000000000" pitchFamily="18" charset="-128"/>
                <a:ea typeface="UD Digi Kyokasho NP-R" panose="02020400000000000000" pitchFamily="18" charset="-128"/>
              </a:rPr>
              <a:t>。</a:t>
            </a:r>
            <a:r>
              <a:rPr kumimoji="1" lang="en-US" altLang="ja-JP" sz="1800" dirty="0" smtClean="0">
                <a:latin typeface="UD Digi Kyokasho NP-R" panose="02020400000000000000" pitchFamily="18" charset="-128"/>
                <a:ea typeface="UD Digi Kyokasho NP-R" panose="02020400000000000000" pitchFamily="18" charset="-128"/>
              </a:rPr>
              <a:t/>
            </a:r>
            <a:br>
              <a:rPr kumimoji="1" lang="en-US" altLang="ja-JP" sz="1800" dirty="0" smtClean="0">
                <a:latin typeface="UD Digi Kyokasho NP-R" panose="02020400000000000000" pitchFamily="18" charset="-128"/>
                <a:ea typeface="UD Digi Kyokasho NP-R" panose="02020400000000000000" pitchFamily="18" charset="-128"/>
              </a:rPr>
            </a:br>
            <a:r>
              <a:rPr kumimoji="1" lang="ja-JP" altLang="en-US" sz="1800" dirty="0" smtClean="0">
                <a:latin typeface="UD Digi Kyokasho NP-R" panose="02020400000000000000" pitchFamily="18" charset="-128"/>
                <a:ea typeface="UD Digi Kyokasho NP-R" panose="02020400000000000000" pitchFamily="18" charset="-128"/>
              </a:rPr>
              <a:t>「スライドショーの記録」をした場合はスピーカーマークは付きません。</a:t>
            </a:r>
            <a:endParaRPr kumimoji="1" lang="ja-JP" altLang="en-US" sz="1800" dirty="0">
              <a:latin typeface="UD Digi Kyokasho NP-R" panose="02020400000000000000" pitchFamily="18" charset="-128"/>
              <a:ea typeface="UD Digi Kyokasho NP-R" panose="02020400000000000000" pitchFamily="18" charset="-128"/>
            </a:endParaRPr>
          </a:p>
        </p:txBody>
      </p:sp>
      <p:pic>
        <p:nvPicPr>
          <p:cNvPr id="4" name="図 3">
            <a:extLst>
              <a:ext uri="{FF2B5EF4-FFF2-40B4-BE49-F238E27FC236}">
                <a16:creationId xmlns:a16="http://schemas.microsoft.com/office/drawing/2014/main" xmlns="" id="{00A4E756-3D25-4977-B2DC-289BE3F98AD2}"/>
              </a:ext>
            </a:extLst>
          </p:cNvPr>
          <p:cNvPicPr>
            <a:picLocks noChangeAspect="1"/>
          </p:cNvPicPr>
          <p:nvPr/>
        </p:nvPicPr>
        <p:blipFill>
          <a:blip r:embed="rId2"/>
          <a:stretch>
            <a:fillRect/>
          </a:stretch>
        </p:blipFill>
        <p:spPr>
          <a:xfrm>
            <a:off x="1457715" y="2488920"/>
            <a:ext cx="6080289" cy="3420163"/>
          </a:xfrm>
          <a:prstGeom prst="rect">
            <a:avLst/>
          </a:prstGeom>
        </p:spPr>
      </p:pic>
      <p:sp>
        <p:nvSpPr>
          <p:cNvPr id="5" name="吹き出し: 角を丸めた四角形 4">
            <a:extLst>
              <a:ext uri="{FF2B5EF4-FFF2-40B4-BE49-F238E27FC236}">
                <a16:creationId xmlns:a16="http://schemas.microsoft.com/office/drawing/2014/main" xmlns="" id="{E53DA13E-9364-467A-A9DD-BFE579E5E8E4}"/>
              </a:ext>
            </a:extLst>
          </p:cNvPr>
          <p:cNvSpPr/>
          <p:nvPr/>
        </p:nvSpPr>
        <p:spPr>
          <a:xfrm>
            <a:off x="868541" y="1969948"/>
            <a:ext cx="1470581" cy="414779"/>
          </a:xfrm>
          <a:prstGeom prst="wedgeRoundRectCallout">
            <a:avLst>
              <a:gd name="adj1" fmla="val -171"/>
              <a:gd name="adj2" fmla="val 101136"/>
              <a:gd name="adj3" fmla="val 16667"/>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latin typeface="UD Digi Kyokasho NK-B" panose="02020700000000000000" pitchFamily="18" charset="-128"/>
                <a:ea typeface="UD Digi Kyokasho NK-B" panose="02020700000000000000" pitchFamily="18" charset="-128"/>
              </a:rPr>
              <a:t>記録開始ボタン</a:t>
            </a:r>
          </a:p>
        </p:txBody>
      </p:sp>
      <p:sp>
        <p:nvSpPr>
          <p:cNvPr id="6" name="吹き出し: 角を丸めた四角形 5">
            <a:extLst>
              <a:ext uri="{FF2B5EF4-FFF2-40B4-BE49-F238E27FC236}">
                <a16:creationId xmlns:a16="http://schemas.microsoft.com/office/drawing/2014/main" xmlns="" id="{F8F6A364-CA65-496C-A1B1-331D0D9AFA61}"/>
              </a:ext>
            </a:extLst>
          </p:cNvPr>
          <p:cNvSpPr/>
          <p:nvPr/>
        </p:nvSpPr>
        <p:spPr>
          <a:xfrm>
            <a:off x="7189016" y="1965505"/>
            <a:ext cx="1630837" cy="1284132"/>
          </a:xfrm>
          <a:prstGeom prst="wedgeRoundRectCallout">
            <a:avLst>
              <a:gd name="adj1" fmla="val -59256"/>
              <a:gd name="adj2" fmla="val 117045"/>
              <a:gd name="adj3" fmla="val 16667"/>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latin typeface="UD Digi Kyokasho NK-B" panose="02020700000000000000" pitchFamily="18" charset="-128"/>
                <a:ea typeface="UD Digi Kyokasho NK-B" panose="02020700000000000000" pitchFamily="18" charset="-128"/>
              </a:rPr>
              <a:t>この回の説明が終わったら</a:t>
            </a:r>
          </a:p>
          <a:p>
            <a:r>
              <a:rPr kumimoji="1" lang="ja-JP" altLang="en-US" sz="1400" dirty="0">
                <a:latin typeface="UD Digi Kyokasho NK-B" panose="02020700000000000000" pitchFamily="18" charset="-128"/>
                <a:ea typeface="UD Digi Kyokasho NK-B" panose="02020700000000000000" pitchFamily="18" charset="-128"/>
              </a:rPr>
              <a:t>次のスライドへ。</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dirty="0">
                <a:latin typeface="UD Digi Kyokasho NK-B" panose="02020700000000000000" pitchFamily="18" charset="-128"/>
                <a:ea typeface="UD Digi Kyokasho NK-B" panose="02020700000000000000" pitchFamily="18" charset="-128"/>
              </a:rPr>
              <a:t>「記録」ボタンはそのままで</a:t>
            </a:r>
            <a:r>
              <a:rPr kumimoji="1" lang="en-US" altLang="ja-JP" sz="1400" dirty="0">
                <a:latin typeface="UD Digi Kyokasho NK-B" panose="02020700000000000000" pitchFamily="18" charset="-128"/>
                <a:ea typeface="UD Digi Kyokasho NK-B" panose="02020700000000000000" pitchFamily="18" charset="-128"/>
              </a:rPr>
              <a:t>OK</a:t>
            </a:r>
            <a:r>
              <a:rPr kumimoji="1" lang="ja-JP" altLang="en-US" sz="1400" dirty="0">
                <a:latin typeface="UD Digi Kyokasho NK-B" panose="02020700000000000000" pitchFamily="18" charset="-128"/>
                <a:ea typeface="UD Digi Kyokasho NK-B" panose="02020700000000000000" pitchFamily="18" charset="-128"/>
              </a:rPr>
              <a:t>。</a:t>
            </a:r>
            <a:endParaRPr kumimoji="1" lang="en-US" altLang="ja-JP" sz="1400" dirty="0">
              <a:latin typeface="UD Digi Kyokasho NK-B" panose="02020700000000000000" pitchFamily="18" charset="-128"/>
              <a:ea typeface="UD Digi Kyokasho NK-B" panose="02020700000000000000" pitchFamily="18" charset="-128"/>
            </a:endParaRPr>
          </a:p>
        </p:txBody>
      </p:sp>
      <p:sp>
        <p:nvSpPr>
          <p:cNvPr id="7" name="吹き出し: 角を丸めた四角形 6">
            <a:extLst>
              <a:ext uri="{FF2B5EF4-FFF2-40B4-BE49-F238E27FC236}">
                <a16:creationId xmlns:a16="http://schemas.microsoft.com/office/drawing/2014/main" xmlns="" id="{7CA04291-450B-4488-9B5E-0573160E55BE}"/>
              </a:ext>
            </a:extLst>
          </p:cNvPr>
          <p:cNvSpPr/>
          <p:nvPr/>
        </p:nvSpPr>
        <p:spPr>
          <a:xfrm>
            <a:off x="7167217" y="4910840"/>
            <a:ext cx="1630837" cy="1527412"/>
          </a:xfrm>
          <a:prstGeom prst="wedgeRoundRectCallout">
            <a:avLst>
              <a:gd name="adj1" fmla="val -102031"/>
              <a:gd name="adj2" fmla="val -5597"/>
              <a:gd name="adj3" fmla="val 16667"/>
            </a:avLst>
          </a:prstGeom>
          <a:ln w="190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latin typeface="UD Digi Kyokasho NK-B" panose="02020700000000000000" pitchFamily="18" charset="-128"/>
                <a:ea typeface="UD Digi Kyokasho NK-B" panose="02020700000000000000" pitchFamily="18" charset="-128"/>
              </a:rPr>
              <a:t>顔を出したくないときはカメラを無効にします。</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dirty="0">
                <a:latin typeface="UD Digi Kyokasho NK-B" panose="02020700000000000000" pitchFamily="18" charset="-128"/>
                <a:ea typeface="UD Digi Kyokasho NK-B" panose="02020700000000000000" pitchFamily="18" charset="-128"/>
              </a:rPr>
              <a:t>㊟プレビューを</a:t>
            </a:r>
            <a:r>
              <a:rPr kumimoji="1" lang="en-US" altLang="ja-JP" sz="1400" dirty="0">
                <a:latin typeface="UD Digi Kyokasho NK-B" panose="02020700000000000000" pitchFamily="18" charset="-128"/>
                <a:ea typeface="UD Digi Kyokasho NK-B" panose="02020700000000000000" pitchFamily="18" charset="-128"/>
              </a:rPr>
              <a:t>off</a:t>
            </a:r>
            <a:r>
              <a:rPr kumimoji="1" lang="ja-JP" altLang="en-US" sz="1400" dirty="0">
                <a:latin typeface="UD Digi Kyokasho NK-B" panose="02020700000000000000" pitchFamily="18" charset="-128"/>
                <a:ea typeface="UD Digi Kyokasho NK-B" panose="02020700000000000000" pitchFamily="18" charset="-128"/>
              </a:rPr>
              <a:t>にしても録画は続きます。</a:t>
            </a:r>
            <a:endParaRPr kumimoji="1" lang="en-US" altLang="ja-JP" sz="1400" dirty="0">
              <a:latin typeface="UD Digi Kyokasho NK-B" panose="02020700000000000000" pitchFamily="18" charset="-128"/>
              <a:ea typeface="UD Digi Kyokasho NK-B" panose="02020700000000000000" pitchFamily="18" charset="-128"/>
            </a:endParaRPr>
          </a:p>
        </p:txBody>
      </p:sp>
      <p:sp>
        <p:nvSpPr>
          <p:cNvPr id="8" name="スライド番号プレースホルダー 7"/>
          <p:cNvSpPr>
            <a:spLocks noGrp="1"/>
          </p:cNvSpPr>
          <p:nvPr>
            <p:ph type="sldNum" sz="quarter" idx="12"/>
          </p:nvPr>
        </p:nvSpPr>
        <p:spPr/>
        <p:txBody>
          <a:bodyPr/>
          <a:lstStyle/>
          <a:p>
            <a:fld id="{1ABF2452-8001-442B-92DF-483529762852}" type="slidenum">
              <a:rPr kumimoji="1" lang="ja-JP" altLang="en-US" smtClean="0"/>
              <a:t>7</a:t>
            </a:fld>
            <a:endParaRPr kumimoji="1" lang="ja-JP" altLang="en-US"/>
          </a:p>
        </p:txBody>
      </p:sp>
    </p:spTree>
    <p:extLst>
      <p:ext uri="{BB962C8B-B14F-4D97-AF65-F5344CB8AC3E}">
        <p14:creationId xmlns:p14="http://schemas.microsoft.com/office/powerpoint/2010/main" val="1521900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BF60A4D-D800-4514-B372-4BCB775C5BA6}"/>
              </a:ext>
            </a:extLst>
          </p:cNvPr>
          <p:cNvSpPr>
            <a:spLocks noGrp="1"/>
          </p:cNvSpPr>
          <p:nvPr>
            <p:ph type="title"/>
          </p:nvPr>
        </p:nvSpPr>
        <p:spPr>
          <a:xfrm>
            <a:off x="568848" y="374553"/>
            <a:ext cx="8006303" cy="1011187"/>
          </a:xfrm>
        </p:spPr>
        <p:txBody>
          <a:bodyPr>
            <a:normAutofit/>
          </a:bodyPr>
          <a:lstStyle/>
          <a:p>
            <a:r>
              <a:rPr kumimoji="1" lang="ja-JP" altLang="en-US" sz="3600" dirty="0">
                <a:latin typeface="UD Digi Kyokasho NK-B" panose="02020700000000000000" pitchFamily="18" charset="-128"/>
                <a:ea typeface="UD Digi Kyokasho NK-B" panose="02020700000000000000" pitchFamily="18" charset="-128"/>
              </a:rPr>
              <a:t>「スライドショーの記録」を活用しましょう。</a:t>
            </a:r>
          </a:p>
        </p:txBody>
      </p:sp>
      <p:sp>
        <p:nvSpPr>
          <p:cNvPr id="3" name="コンテンツ プレースホルダー 2">
            <a:extLst>
              <a:ext uri="{FF2B5EF4-FFF2-40B4-BE49-F238E27FC236}">
                <a16:creationId xmlns:a16="http://schemas.microsoft.com/office/drawing/2014/main" xmlns="" id="{8B0A73C4-F212-467B-814D-662DF4FBF8B5}"/>
              </a:ext>
            </a:extLst>
          </p:cNvPr>
          <p:cNvSpPr>
            <a:spLocks noGrp="1"/>
          </p:cNvSpPr>
          <p:nvPr>
            <p:ph idx="1"/>
          </p:nvPr>
        </p:nvSpPr>
        <p:spPr>
          <a:xfrm>
            <a:off x="628649" y="1385739"/>
            <a:ext cx="7886700" cy="4883085"/>
          </a:xfrm>
        </p:spPr>
        <p:txBody>
          <a:bodyPr>
            <a:normAutofit fontScale="92500" lnSpcReduction="10000"/>
          </a:bodyPr>
          <a:lstStyle/>
          <a:p>
            <a:r>
              <a:rPr kumimoji="1" lang="ja-JP" altLang="en-US" dirty="0">
                <a:latin typeface="UD Digi Kyokasho NP-R" panose="02020400000000000000" pitchFamily="18" charset="-128"/>
                <a:ea typeface="UD Digi Kyokasho NP-R" panose="02020400000000000000" pitchFamily="18" charset="-128"/>
              </a:rPr>
              <a:t>作り方としては、すべてのスライドを準備してから、「スライドショーの記録」をしながら、通常の授業のように進めていくのが自然</a:t>
            </a:r>
            <a:r>
              <a:rPr kumimoji="1" lang="ja-JP" altLang="en-US" dirty="0" smtClean="0">
                <a:latin typeface="UD Digi Kyokasho NP-R" panose="02020400000000000000" pitchFamily="18" charset="-128"/>
                <a:ea typeface="UD Digi Kyokasho NP-R" panose="02020400000000000000" pitchFamily="18" charset="-128"/>
              </a:rPr>
              <a:t>な流れに</a:t>
            </a:r>
            <a:r>
              <a:rPr kumimoji="1" lang="ja-JP" altLang="en-US" dirty="0">
                <a:latin typeface="UD Digi Kyokasho NP-R" panose="02020400000000000000" pitchFamily="18" charset="-128"/>
                <a:ea typeface="UD Digi Kyokasho NP-R" panose="02020400000000000000" pitchFamily="18" charset="-128"/>
              </a:rPr>
              <a:t>なり、受講しやすそうです。</a:t>
            </a:r>
            <a:endParaRPr kumimoji="1"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「タイミング」とは、記録をする際にご自分でスライドを進めた（クリックした）タイミングです。</a:t>
            </a:r>
            <a:endParaRPr kumimoji="1"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本当に授業を行うようにやってみてください。</a:t>
            </a:r>
            <a:endParaRPr kumimoji="1" lang="en-US" altLang="ja-JP" dirty="0">
              <a:latin typeface="UD Digi Kyokasho NP-R" panose="02020400000000000000" pitchFamily="18" charset="-128"/>
              <a:ea typeface="UD Digi Kyokasho NP-R" panose="02020400000000000000" pitchFamily="18" charset="-128"/>
            </a:endParaRPr>
          </a:p>
          <a:p>
            <a:endParaRPr kumimoji="1" lang="en-US" altLang="ja-JP" dirty="0">
              <a:latin typeface="UD Digi Kyokasho NP-R" panose="02020400000000000000" pitchFamily="18" charset="-128"/>
              <a:ea typeface="UD Digi Kyokasho NP-R" panose="02020400000000000000" pitchFamily="18" charset="-128"/>
            </a:endParaRPr>
          </a:p>
          <a:p>
            <a:r>
              <a:rPr kumimoji="1" lang="ja-JP" altLang="en-US" dirty="0">
                <a:latin typeface="UD Digi Kyokasho NP-R" panose="02020400000000000000" pitchFamily="18" charset="-128"/>
                <a:ea typeface="UD Digi Kyokasho NP-R" panose="02020400000000000000" pitchFamily="18" charset="-128"/>
              </a:rPr>
              <a:t>このファイルは</a:t>
            </a:r>
            <a:r>
              <a:rPr kumimoji="1" lang="ja-JP" altLang="en-US" dirty="0" smtClean="0">
                <a:latin typeface="UD Digi Kyokasho NP-R" panose="02020400000000000000" pitchFamily="18" charset="-128"/>
                <a:ea typeface="UD Digi Kyokasho NP-R" panose="02020400000000000000" pitchFamily="18" charset="-128"/>
              </a:rPr>
              <a:t>、短めのナレーション付きで</a:t>
            </a:r>
            <a:r>
              <a:rPr kumimoji="1" lang="ja-JP" altLang="en-US" dirty="0">
                <a:latin typeface="UD Digi Kyokasho NP-R" panose="02020400000000000000" pitchFamily="18" charset="-128"/>
                <a:ea typeface="UD Digi Kyokasho NP-R" panose="02020400000000000000" pitchFamily="18" charset="-128"/>
              </a:rPr>
              <a:t>約</a:t>
            </a:r>
            <a:r>
              <a:rPr kumimoji="1" lang="en-US" altLang="ja-JP" dirty="0">
                <a:latin typeface="UD Digi Kyokasho NP-R" panose="02020400000000000000" pitchFamily="18" charset="-128"/>
                <a:ea typeface="UD Digi Kyokasho NP-R" panose="02020400000000000000" pitchFamily="18" charset="-128"/>
              </a:rPr>
              <a:t>52MB</a:t>
            </a:r>
            <a:r>
              <a:rPr kumimoji="1" lang="ja-JP" altLang="en-US" dirty="0">
                <a:latin typeface="UD Digi Kyokasho NP-R" panose="02020400000000000000" pitchFamily="18" charset="-128"/>
                <a:ea typeface="UD Digi Kyokasho NP-R" panose="02020400000000000000" pitchFamily="18" charset="-128"/>
              </a:rPr>
              <a:t>となりました</a:t>
            </a:r>
            <a:r>
              <a:rPr kumimoji="1" lang="ja-JP" altLang="en-US" dirty="0" smtClean="0">
                <a:latin typeface="UD Digi Kyokasho NP-R" panose="02020400000000000000" pitchFamily="18" charset="-128"/>
                <a:ea typeface="UD Digi Kyokasho NP-R" panose="02020400000000000000" pitchFamily="18" charset="-128"/>
              </a:rPr>
              <a:t>。</a:t>
            </a:r>
            <a:endParaRPr kumimoji="1" lang="en-US" altLang="ja-JP" dirty="0">
              <a:latin typeface="UD Digi Kyokasho NP-R" panose="02020400000000000000" pitchFamily="18" charset="-128"/>
              <a:ea typeface="UD Digi Kyokasho NP-R" panose="02020400000000000000" pitchFamily="18" charset="-128"/>
            </a:endParaRPr>
          </a:p>
          <a:p>
            <a:pPr marL="0" indent="0">
              <a:buNone/>
            </a:pPr>
            <a:r>
              <a:rPr kumimoji="1" lang="ja-JP" altLang="en-US" dirty="0">
                <a:latin typeface="UD Digi Kyokasho NP-R" panose="02020400000000000000" pitchFamily="18" charset="-128"/>
                <a:ea typeface="UD Digi Kyokasho NP-R" panose="02020400000000000000" pitchFamily="18" charset="-128"/>
              </a:rPr>
              <a:t>（</a:t>
            </a:r>
            <a:r>
              <a:rPr kumimoji="1" lang="ja-JP" altLang="en-US" dirty="0" smtClean="0">
                <a:latin typeface="UD Digi Kyokasho NP-R" panose="02020400000000000000" pitchFamily="18" charset="-128"/>
                <a:ea typeface="UD Digi Kyokasho NP-R" panose="02020400000000000000" pitchFamily="18" charset="-128"/>
              </a:rPr>
              <a:t>スライド</a:t>
            </a:r>
            <a:r>
              <a:rPr lang="en-US" altLang="ja-JP" dirty="0">
                <a:latin typeface="UD Digi Kyokasho NP-R" panose="02020400000000000000" pitchFamily="18" charset="-128"/>
                <a:ea typeface="UD Digi Kyokasho NP-R" panose="02020400000000000000" pitchFamily="18" charset="-128"/>
              </a:rPr>
              <a:t>9</a:t>
            </a:r>
            <a:r>
              <a:rPr kumimoji="1" lang="ja-JP" altLang="en-US" dirty="0" smtClean="0">
                <a:latin typeface="UD Digi Kyokasho NP-R" panose="02020400000000000000" pitchFamily="18" charset="-128"/>
                <a:ea typeface="UD Digi Kyokasho NP-R" panose="02020400000000000000" pitchFamily="18" charset="-128"/>
              </a:rPr>
              <a:t>枚</a:t>
            </a:r>
            <a:r>
              <a:rPr kumimoji="1" lang="ja-JP" altLang="en-US" dirty="0">
                <a:latin typeface="UD Digi Kyokasho NP-R" panose="02020400000000000000" pitchFamily="18" charset="-128"/>
                <a:ea typeface="UD Digi Kyokasho NP-R" panose="02020400000000000000" pitchFamily="18" charset="-128"/>
              </a:rPr>
              <a:t>、ナレーションとミニ映像付き）</a:t>
            </a:r>
            <a:endParaRPr kumimoji="1" lang="en-US" altLang="ja-JP" dirty="0">
              <a:latin typeface="UD Digi Kyokasho NP-R" panose="02020400000000000000" pitchFamily="18" charset="-128"/>
              <a:ea typeface="UD Digi Kyokasho NP-R" panose="02020400000000000000" pitchFamily="18" charset="-128"/>
            </a:endParaRPr>
          </a:p>
          <a:p>
            <a:pPr marL="0" indent="0">
              <a:buNone/>
            </a:pPr>
            <a:r>
              <a:rPr kumimoji="1" lang="ja-JP" altLang="en-US" dirty="0">
                <a:latin typeface="UD Digi Kyokasho NP-R" panose="02020400000000000000" pitchFamily="18" charset="-128"/>
                <a:ea typeface="UD Digi Kyokasho NP-R" panose="02020400000000000000" pitchFamily="18" charset="-128"/>
              </a:rPr>
              <a:t>　</a:t>
            </a:r>
            <a:r>
              <a:rPr kumimoji="1" lang="en-US" altLang="ja-JP" sz="2400" dirty="0">
                <a:latin typeface="UD Digi Kyokasho NP-R" panose="02020400000000000000" pitchFamily="18" charset="-128"/>
                <a:ea typeface="UD Digi Kyokasho NP-R" panose="02020400000000000000" pitchFamily="18" charset="-128"/>
              </a:rPr>
              <a:t>※</a:t>
            </a:r>
            <a:r>
              <a:rPr kumimoji="1" lang="ja-JP" altLang="en-US" sz="2400" dirty="0">
                <a:latin typeface="UD Digi Kyokasho NP-R" panose="02020400000000000000" pitchFamily="18" charset="-128"/>
                <a:ea typeface="UD Digi Kyokasho NP-R" panose="02020400000000000000" pitchFamily="18" charset="-128"/>
              </a:rPr>
              <a:t>スライドのみは約</a:t>
            </a:r>
            <a:r>
              <a:rPr kumimoji="1" lang="en-US" altLang="ja-JP" sz="2400" dirty="0">
                <a:latin typeface="UD Digi Kyokasho NP-R" panose="02020400000000000000" pitchFamily="18" charset="-128"/>
                <a:ea typeface="UD Digi Kyokasho NP-R" panose="02020400000000000000" pitchFamily="18" charset="-128"/>
              </a:rPr>
              <a:t>1.5MB</a:t>
            </a:r>
          </a:p>
        </p:txBody>
      </p:sp>
      <p:sp>
        <p:nvSpPr>
          <p:cNvPr id="4" name="スライド番号プレースホルダー 3"/>
          <p:cNvSpPr>
            <a:spLocks noGrp="1"/>
          </p:cNvSpPr>
          <p:nvPr>
            <p:ph type="sldNum" sz="quarter" idx="12"/>
          </p:nvPr>
        </p:nvSpPr>
        <p:spPr/>
        <p:txBody>
          <a:bodyPr/>
          <a:lstStyle/>
          <a:p>
            <a:fld id="{1ABF2452-8001-442B-92DF-483529762852}" type="slidenum">
              <a:rPr kumimoji="1" lang="ja-JP" altLang="en-US" smtClean="0"/>
              <a:t>8</a:t>
            </a:fld>
            <a:endParaRPr kumimoji="1" lang="ja-JP" altLang="en-US"/>
          </a:p>
        </p:txBody>
      </p:sp>
    </p:spTree>
    <p:extLst>
      <p:ext uri="{BB962C8B-B14F-4D97-AF65-F5344CB8AC3E}">
        <p14:creationId xmlns:p14="http://schemas.microsoft.com/office/powerpoint/2010/main" val="258205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630195"/>
            <a:ext cx="7886700" cy="1060494"/>
          </a:xfrm>
        </p:spPr>
        <p:txBody>
          <a:bodyPr/>
          <a:lstStyle/>
          <a:p>
            <a:r>
              <a:rPr lang="ja-JP" altLang="en-US" dirty="0">
                <a:latin typeface="UD Digi Kyokasho NK-B" panose="02020700000000000000" pitchFamily="18" charset="-128"/>
                <a:ea typeface="UD Digi Kyokasho NK-B" panose="02020700000000000000" pitchFamily="18" charset="-128"/>
              </a:rPr>
              <a:t>気</a:t>
            </a:r>
            <a:r>
              <a:rPr lang="ja-JP" altLang="en-US" dirty="0" smtClean="0">
                <a:latin typeface="UD Digi Kyokasho NK-B" panose="02020700000000000000" pitchFamily="18" charset="-128"/>
                <a:ea typeface="UD Digi Kyokasho NK-B" panose="02020700000000000000" pitchFamily="18" charset="-128"/>
              </a:rPr>
              <a:t>を</a:t>
            </a:r>
            <a:r>
              <a:rPr lang="ja-JP" altLang="en-US" dirty="0">
                <a:latin typeface="UD Digi Kyokasho NK-B" panose="02020700000000000000" pitchFamily="18" charset="-128"/>
                <a:ea typeface="UD Digi Kyokasho NK-B" panose="02020700000000000000" pitchFamily="18" charset="-128"/>
              </a:rPr>
              <a:t>付</a:t>
            </a:r>
            <a:r>
              <a:rPr lang="ja-JP" altLang="en-US" dirty="0" smtClean="0">
                <a:latin typeface="UD Digi Kyokasho NK-B" panose="02020700000000000000" pitchFamily="18" charset="-128"/>
                <a:ea typeface="UD Digi Kyokasho NK-B" panose="02020700000000000000" pitchFamily="18" charset="-128"/>
              </a:rPr>
              <a:t>けるこ</a:t>
            </a:r>
            <a:r>
              <a:rPr lang="ja-JP" altLang="en-US" dirty="0">
                <a:latin typeface="UD Digi Kyokasho NK-B" panose="02020700000000000000" pitchFamily="18" charset="-128"/>
                <a:ea typeface="UD Digi Kyokasho NK-B" panose="02020700000000000000" pitchFamily="18" charset="-128"/>
              </a:rPr>
              <a:t>と</a:t>
            </a:r>
            <a:endParaRPr kumimoji="1" lang="ja-JP" altLang="en-US" dirty="0">
              <a:latin typeface="UD Digi Kyokasho NK-B" panose="02020700000000000000" pitchFamily="18" charset="-128"/>
              <a:ea typeface="UD Digi Kyokasho NK-B" panose="02020700000000000000" pitchFamily="18" charset="-128"/>
            </a:endParaRPr>
          </a:p>
        </p:txBody>
      </p:sp>
      <p:sp>
        <p:nvSpPr>
          <p:cNvPr id="3" name="コンテンツ プレースホルダー 2"/>
          <p:cNvSpPr>
            <a:spLocks noGrp="1"/>
          </p:cNvSpPr>
          <p:nvPr>
            <p:ph idx="1"/>
          </p:nvPr>
        </p:nvSpPr>
        <p:spPr>
          <a:xfrm>
            <a:off x="628650" y="1825625"/>
            <a:ext cx="7886700" cy="4389824"/>
          </a:xfrm>
        </p:spPr>
        <p:txBody>
          <a:bodyPr/>
          <a:lstStyle/>
          <a:p>
            <a:r>
              <a:rPr lang="ja-JP" altLang="en-US" dirty="0" smtClean="0">
                <a:latin typeface="UD Digi Kyokasho NP-R" panose="02020400000000000000" pitchFamily="18" charset="-128"/>
                <a:ea typeface="UD Digi Kyokasho NP-R" panose="02020400000000000000" pitchFamily="18" charset="-128"/>
              </a:rPr>
              <a:t>ナレーション（音声）を付けると、やはりファイルサイズが大きくなります。</a:t>
            </a:r>
            <a:endParaRPr lang="en-US" altLang="ja-JP" dirty="0" smtClean="0">
              <a:latin typeface="UD Digi Kyokasho NP-R" panose="02020400000000000000" pitchFamily="18" charset="-128"/>
              <a:ea typeface="UD Digi Kyokasho NP-R" panose="02020400000000000000" pitchFamily="18" charset="-128"/>
            </a:endParaRPr>
          </a:p>
          <a:p>
            <a:r>
              <a:rPr lang="ja-JP" altLang="en-US" dirty="0" smtClean="0">
                <a:latin typeface="UD Digi Kyokasho NP-R" panose="02020400000000000000" pitchFamily="18" charset="-128"/>
                <a:ea typeface="UD Digi Kyokasho NP-R" panose="02020400000000000000" pitchFamily="18" charset="-128"/>
              </a:rPr>
              <a:t>写真や画像を多用すると、同様にファイルサイズが大きくなります。</a:t>
            </a:r>
            <a:endParaRPr lang="en-US" altLang="ja-JP" dirty="0" smtClean="0">
              <a:latin typeface="UD Digi Kyokasho NP-R" panose="02020400000000000000" pitchFamily="18" charset="-128"/>
              <a:ea typeface="UD Digi Kyokasho NP-R" panose="02020400000000000000" pitchFamily="18" charset="-128"/>
            </a:endParaRPr>
          </a:p>
          <a:p>
            <a:r>
              <a:rPr kumimoji="1" lang="ja-JP" altLang="en-US" dirty="0" smtClean="0">
                <a:latin typeface="UD Digi Kyokasho NP-R" panose="02020400000000000000" pitchFamily="18" charset="-128"/>
                <a:ea typeface="UD Digi Kyokasho NP-R" panose="02020400000000000000" pitchFamily="18" charset="-128"/>
              </a:rPr>
              <a:t>できれば、</a:t>
            </a:r>
            <a:r>
              <a:rPr kumimoji="1" lang="en-US" altLang="ja-JP" dirty="0" smtClean="0">
                <a:latin typeface="UD Digi Kyokasho NP-R" panose="02020400000000000000" pitchFamily="18" charset="-128"/>
                <a:ea typeface="UD Digi Kyokasho NP-R" panose="02020400000000000000" pitchFamily="18" charset="-128"/>
              </a:rPr>
              <a:t>2</a:t>
            </a:r>
            <a:r>
              <a:rPr kumimoji="1" lang="ja-JP" altLang="en-US" dirty="0" smtClean="0">
                <a:latin typeface="UD Digi Kyokasho NP-R" panose="02020400000000000000" pitchFamily="18" charset="-128"/>
                <a:ea typeface="UD Digi Kyokasho NP-R" panose="02020400000000000000" pitchFamily="18" charset="-128"/>
              </a:rPr>
              <a:t>部か</a:t>
            </a:r>
            <a:r>
              <a:rPr kumimoji="1" lang="en-US" altLang="ja-JP" dirty="0" smtClean="0">
                <a:latin typeface="UD Digi Kyokasho NP-R" panose="02020400000000000000" pitchFamily="18" charset="-128"/>
                <a:ea typeface="UD Digi Kyokasho NP-R" panose="02020400000000000000" pitchFamily="18" charset="-128"/>
              </a:rPr>
              <a:t>3</a:t>
            </a:r>
            <a:r>
              <a:rPr lang="ja-JP" altLang="en-US" dirty="0" smtClean="0">
                <a:latin typeface="UD Digi Kyokasho NP-R" panose="02020400000000000000" pitchFamily="18" charset="-128"/>
                <a:ea typeface="UD Digi Kyokasho NP-R" panose="02020400000000000000" pitchFamily="18" charset="-128"/>
              </a:rPr>
              <a:t>部構成にし、ファイルを分けるとよいでしょう。</a:t>
            </a:r>
            <a:r>
              <a:rPr lang="en-US" altLang="ja-JP" dirty="0">
                <a:latin typeface="UD Digi Kyokasho NP-R" panose="02020400000000000000" pitchFamily="18" charset="-128"/>
                <a:ea typeface="UD Digi Kyokasho NP-R" panose="02020400000000000000" pitchFamily="18" charset="-128"/>
              </a:rPr>
              <a:t/>
            </a:r>
            <a:br>
              <a:rPr lang="en-US" altLang="ja-JP" dirty="0">
                <a:latin typeface="UD Digi Kyokasho NP-R" panose="02020400000000000000" pitchFamily="18" charset="-128"/>
                <a:ea typeface="UD Digi Kyokasho NP-R" panose="02020400000000000000" pitchFamily="18" charset="-128"/>
              </a:rPr>
            </a:br>
            <a:r>
              <a:rPr lang="ja-JP" altLang="en-US" dirty="0" smtClean="0">
                <a:latin typeface="UD Digi Kyokasho NP-R" panose="02020400000000000000" pitchFamily="18" charset="-128"/>
                <a:ea typeface="UD Digi Kyokasho NP-R" panose="02020400000000000000" pitchFamily="18" charset="-128"/>
              </a:rPr>
              <a:t>ダウンロードの負荷が分散されます。</a:t>
            </a:r>
            <a:endParaRPr lang="en-US" altLang="ja-JP" dirty="0" smtClean="0">
              <a:latin typeface="UD Digi Kyokasho NP-R" panose="02020400000000000000" pitchFamily="18" charset="-128"/>
              <a:ea typeface="UD Digi Kyokasho NP-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1ABF2452-8001-442B-92DF-483529762852}" type="slidenum">
              <a:rPr kumimoji="1" lang="ja-JP" altLang="en-US" smtClean="0"/>
              <a:t>9</a:t>
            </a:fld>
            <a:endParaRPr kumimoji="1" lang="ja-JP" altLang="en-US"/>
          </a:p>
        </p:txBody>
      </p:sp>
    </p:spTree>
    <p:extLst>
      <p:ext uri="{BB962C8B-B14F-4D97-AF65-F5344CB8AC3E}">
        <p14:creationId xmlns:p14="http://schemas.microsoft.com/office/powerpoint/2010/main" val="8999273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ags/tag2.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TM02900769[[fn=レトロスペクト]]</Template>
  <TotalTime>508</TotalTime>
  <Words>749</Words>
  <Application>Microsoft Office PowerPoint</Application>
  <PresentationFormat>画面に合わせる (4:3)</PresentationFormat>
  <Paragraphs>88</Paragraphs>
  <Slides>11</Slides>
  <Notes>3</Notes>
  <HiddenSlides>0</HiddenSlides>
  <MMClips>1</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ＭＳ Ｐゴシック</vt:lpstr>
      <vt:lpstr>UD Digi Kyokasho NK-B</vt:lpstr>
      <vt:lpstr>UD Digi Kyokasho NK-R</vt:lpstr>
      <vt:lpstr>UD Digi Kyokasho NP-R</vt:lpstr>
      <vt:lpstr>游ゴシック</vt:lpstr>
      <vt:lpstr>游ゴシック Light</vt:lpstr>
      <vt:lpstr>Arial</vt:lpstr>
      <vt:lpstr>Calibri</vt:lpstr>
      <vt:lpstr>Calibri Light</vt:lpstr>
      <vt:lpstr>Office テーマ</vt:lpstr>
      <vt:lpstr>教材の準備＜基礎編＞</vt:lpstr>
      <vt:lpstr>最初に画面のサイズを決めます。</vt:lpstr>
      <vt:lpstr>PowerPoint プレゼンテーション</vt:lpstr>
      <vt:lpstr>声を録音します。（ナレーションを付ける。）</vt:lpstr>
      <vt:lpstr>スライドごとに録音してみました。</vt:lpstr>
      <vt:lpstr>「スライドショーの記録」を使ってみます。</vt:lpstr>
      <vt:lpstr>「スライドショーの記録」画面</vt:lpstr>
      <vt:lpstr>「スライドショーの記録」を活用しましょう。</vt:lpstr>
      <vt:lpstr>気を付けること</vt:lpstr>
      <vt:lpstr>ちょっとしたこと</vt:lpstr>
      <vt:lpstr>もう一歩進んで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教材の準備</dc:title>
  <dc:creator>yukinopc</dc:creator>
  <cp:lastModifiedBy>kanri</cp:lastModifiedBy>
  <cp:revision>43</cp:revision>
  <cp:lastPrinted>2020-04-13T07:31:00Z</cp:lastPrinted>
  <dcterms:created xsi:type="dcterms:W3CDTF">2020-04-12T07:28:55Z</dcterms:created>
  <dcterms:modified xsi:type="dcterms:W3CDTF">2020-04-19T12:06:58Z</dcterms:modified>
</cp:coreProperties>
</file>